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46328-942F-4DEA-BC95-E0FC0C41674D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6DF8B-001B-43D6-9A52-A21B946B3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DF8B-001B-43D6-9A52-A21B946B3A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DF8B-001B-43D6-9A52-A21B946B3A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DF8B-001B-43D6-9A52-A21B946B3A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DF8B-001B-43D6-9A52-A21B946B3A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DF8B-001B-43D6-9A52-A21B946B3A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6DF8B-001B-43D6-9A52-A21B946B3A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ko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ko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B8512B-46BC-42C9-951B-2357E648325C}" type="datetimeFigureOut">
              <a:rPr lang="sl-SI" smtClean="0"/>
              <a:pPr/>
              <a:t>14.8.2012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BC8F84-ECF2-4812-9B63-BEFE6C0DEEC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4400" dirty="0" smtClean="0">
                <a:latin typeface="Times New Roman" pitchFamily="18" charset="0"/>
                <a:cs typeface="Times New Roman" pitchFamily="18" charset="0"/>
              </a:rPr>
              <a:t>MOBBING</a:t>
            </a:r>
            <a:br>
              <a:rPr lang="sl-SI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4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4400" smtClean="0">
                <a:latin typeface="Times New Roman" pitchFamily="18" charset="0"/>
                <a:cs typeface="Times New Roman" pitchFamily="18" charset="0"/>
              </a:rPr>
            </a:br>
            <a:endParaRPr lang="sl-SI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1800" b="1" dirty="0" smtClean="0">
                <a:latin typeface="Times New Roman" pitchFamily="18" charset="0"/>
                <a:cs typeface="Times New Roman" pitchFamily="18" charset="0"/>
              </a:rPr>
              <a:t>Nadrejeni / podrejeni</a:t>
            </a: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Žrtev je zasipal z nepotrebnim delom</a:t>
            </a: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Odlašal je s podpisovanjem dokumentacije, zaradi katerih je žrtev zamujala na prijavne roke, oviral organizacijo dogodkov</a:t>
            </a: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Žrtvi ni dopuščal, da izrazi svoje mnenje, preziral žrtvino znanje in jo poniževal, zahteval je višjo raven dela za katero je prejemal nižjo plačo</a:t>
            </a: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Zaradi dejanj nadrejenega so se žrtve začeli zaposleni izogibati (socialna izolacija) V organizaciji so stalno premeščali zaposlene</a:t>
            </a: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Vertikalni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mobbing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mobbing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s strani nadrejenega)</a:t>
            </a:r>
          </a:p>
          <a:p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Mobbing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se izvaja vsaj 1 krat na teden in traja vsaj 6 mesecev</a:t>
            </a: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Dejstva, ki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potrujejo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mobbing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so zdravstvene težave, bolniška odsotnost</a:t>
            </a: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Navadno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nastene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pred začetkom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mobbinga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konflikt, ki se ne reši uspešno</a:t>
            </a:r>
          </a:p>
          <a:p>
            <a:endParaRPr lang="sl-SI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Situacije (VID)</a:t>
            </a:r>
            <a:br>
              <a:rPr lang="sl-SI" dirty="0" smtClean="0">
                <a:latin typeface="Times New Roman" pitchFamily="18" charset="0"/>
                <a:cs typeface="Times New Roman" pitchFamily="18" charset="0"/>
              </a:rPr>
            </a:b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Ogroženo zdravje žrtve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Vpliv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mobbinga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se pokaže šele čez čas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Vpliv tako na psihično zdravje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Zaradi nenehnega pritiska se žrtev težko odpravi na delo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Izguba volje in moči za delo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Odstop z delovnega mesta ali odpoved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Navadno se žrtve uspešno vrnejo  na trg dela v drugem podjetju, delovnem okolju</a:t>
            </a:r>
          </a:p>
          <a:p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Posledice za žrtev (MUHAMED)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Organizacija zaradi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mobbinga</a:t>
            </a: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 utrpi veliko škode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Množične odpovedi zaposlenih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Izguba strokovnega in izobraženega kadra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Popoln organizacijski nadzor nad zaposlenimi, ki uničuje vzdušje med zaposlenimi (tekmovalnost, zaostrena komunikacija med zaposlenimi)</a:t>
            </a: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Slabi odnosi znotraj podjetja so vplivali na ugled in kredibilnost organizacije</a:t>
            </a:r>
          </a:p>
          <a:p>
            <a:endParaRPr lang="sl-SI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Posledice za organizacijo (VERA)</a:t>
            </a: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Pogovor z nadrejenim</a:t>
            </a:r>
          </a:p>
          <a:p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Žrtev poišče pravico na sodišču</a:t>
            </a:r>
          </a:p>
          <a:p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V začetku žrtve niso pozorne na </a:t>
            </a:r>
            <a:r>
              <a:rPr lang="sl-SI" sz="2400" dirty="0" err="1" smtClean="0">
                <a:latin typeface="Times New Roman" pitchFamily="18" charset="0"/>
                <a:cs typeface="Times New Roman" pitchFamily="18" charset="0"/>
              </a:rPr>
              <a:t>mobbing</a:t>
            </a:r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Žrtve se bojijo posledic, navadno si žrtve same ne </a:t>
            </a:r>
            <a:r>
              <a:rPr lang="sl-SI" sz="2400" smtClean="0">
                <a:latin typeface="Times New Roman" pitchFamily="18" charset="0"/>
                <a:cs typeface="Times New Roman" pitchFamily="18" charset="0"/>
              </a:rPr>
              <a:t>priznajo nasilja</a:t>
            </a:r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Rešitev (TONE)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5007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sz="2400" b="1" dirty="0" smtClean="0">
                <a:latin typeface="Times New Roman" pitchFamily="18" charset="0"/>
                <a:cs typeface="Times New Roman" pitchFamily="18" charset="0"/>
              </a:rPr>
              <a:t>Ukrepi:</a:t>
            </a:r>
          </a:p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Vzpodbujanje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in zagotavljanje etičnega in profesionalnega ravnanja vseh zaposlenih na vseh organizacijskih nivojih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Vedenje, ki ni profesionalni in etično mora biti sankcionirano s strani mehanizmov</a:t>
            </a:r>
          </a:p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Kadrovniki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določijo kodeks etike in profesionalnega vedenja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Posameznik vpliva na izboljšanje situacije tako, da dokumentira svoje postopke in postopke nasprotnika (kdo, kdaj, kje, prisotnost prič, kakšno reakcijo povzroči nadrejeni)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Zaupnik znotraj podjetja (priča)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Pomoč pri nadrejenih (zadolženi za varnost pri delu), zdravnik, premestitev na drugo delovno mesto, zbiranje dokazov o psihičnem nasilju, iskanje zaveznikov med sodelavci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Pomembno je, da žrtev ohrani samozavest, utrjuje socialne stike, išče pomoč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Žrtev potrebuje strokovno pomoč  na osebni in formalni ravni</a:t>
            </a:r>
          </a:p>
          <a:p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Samozavestni nastop  zaposlenega</a:t>
            </a:r>
          </a:p>
          <a:p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Ukrepi za preprečitev </a:t>
            </a:r>
            <a:r>
              <a:rPr lang="sl-SI" dirty="0" err="1" smtClean="0">
                <a:latin typeface="Times New Roman" pitchFamily="18" charset="0"/>
                <a:cs typeface="Times New Roman" pitchFamily="18" charset="0"/>
              </a:rPr>
              <a:t>mobbinga</a:t>
            </a:r>
            <a:r>
              <a:rPr lang="sl-SI" dirty="0" smtClean="0">
                <a:latin typeface="Times New Roman" pitchFamily="18" charset="0"/>
                <a:cs typeface="Times New Roman" pitchFamily="18" charset="0"/>
              </a:rPr>
              <a:t> (LUKA)</a:t>
            </a:r>
            <a:br>
              <a:rPr lang="sl-SI" dirty="0" smtClean="0">
                <a:latin typeface="Times New Roman" pitchFamily="18" charset="0"/>
                <a:cs typeface="Times New Roman" pitchFamily="18" charset="0"/>
              </a:rPr>
            </a:br>
            <a:endParaRPr lang="sl-SI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395</Words>
  <Application>Microsoft Office PowerPoint</Application>
  <PresentationFormat>On-screen Show (4:3)</PresentationFormat>
  <Paragraphs>54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Stekanje</vt:lpstr>
      <vt:lpstr>        MOBBING  </vt:lpstr>
      <vt:lpstr>Situacije (VID) </vt:lpstr>
      <vt:lpstr>Posledice za žrtev (MUHAMED)</vt:lpstr>
      <vt:lpstr>Posledice za organizacijo (VERA)</vt:lpstr>
      <vt:lpstr>Rešitev (TONE)</vt:lpstr>
      <vt:lpstr>Ukrepi za preprečitev mobbinga (LUKA)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MOBBING</dc:title>
  <dc:creator>žlebnik</dc:creator>
  <cp:lastModifiedBy>Mr.xy</cp:lastModifiedBy>
  <cp:revision>17</cp:revision>
  <dcterms:created xsi:type="dcterms:W3CDTF">2011-03-24T21:21:35Z</dcterms:created>
  <dcterms:modified xsi:type="dcterms:W3CDTF">2012-08-14T13:13:31Z</dcterms:modified>
</cp:coreProperties>
</file>