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9" name="Ograda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l-S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ikono, če želite dodati sliko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0A49111-EF15-42B1-B9E6-DB6B05EB9483}" type="datetimeFigureOut">
              <a:rPr lang="sl-SI" smtClean="0"/>
              <a:t>3.11.2011</a:t>
            </a:fld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2D80C0D-43E1-4410-BD62-5195AD35B259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NPRNewsandNotesVideo?blend=10&amp;ob=5" TargetMode="External"/><Relationship Id="rId2" Type="http://schemas.openxmlformats.org/officeDocument/2006/relationships/hyperlink" Target="http://www.youtube.com/watch?v=KvTvpDEMGDM&amp;feature=rela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Javni radijski servis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Predmet: Radio</a:t>
            </a:r>
          </a:p>
          <a:p>
            <a:r>
              <a:rPr lang="sl-SI" dirty="0" smtClean="0"/>
              <a:t>Mentor: doc. dr. Tina </a:t>
            </a:r>
            <a:r>
              <a:rPr lang="sl-SI" dirty="0" err="1" smtClean="0"/>
              <a:t>Lengar</a:t>
            </a:r>
            <a:r>
              <a:rPr lang="sl-SI" dirty="0" smtClean="0"/>
              <a:t> Verovnik</a:t>
            </a:r>
          </a:p>
          <a:p>
            <a:r>
              <a:rPr lang="sl-SI" dirty="0" smtClean="0"/>
              <a:t>3. 11. 2011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Delovanje NPR (</a:t>
            </a:r>
            <a:r>
              <a:rPr lang="sl-SI" dirty="0" err="1"/>
              <a:t>National</a:t>
            </a:r>
            <a:r>
              <a:rPr lang="sl-SI" dirty="0"/>
              <a:t> </a:t>
            </a:r>
            <a:r>
              <a:rPr lang="sl-SI" dirty="0" err="1"/>
              <a:t>Public</a:t>
            </a:r>
            <a:r>
              <a:rPr lang="sl-SI" dirty="0"/>
              <a:t> Radio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1967 – 1970 Bistvo za razvoj nacionalnega javnega radia v ZDA</a:t>
            </a:r>
          </a:p>
          <a:p>
            <a:pPr lvl="0"/>
            <a:r>
              <a:rPr lang="sl-SI" dirty="0"/>
              <a:t>1991 – Pogovorni programi (</a:t>
            </a:r>
            <a:r>
              <a:rPr lang="sl-SI" dirty="0" err="1"/>
              <a:t>Morning</a:t>
            </a:r>
            <a:r>
              <a:rPr lang="sl-SI" dirty="0"/>
              <a:t> </a:t>
            </a:r>
            <a:r>
              <a:rPr lang="sl-SI" dirty="0" err="1"/>
              <a:t>edition</a:t>
            </a:r>
            <a:r>
              <a:rPr lang="sl-SI" dirty="0"/>
              <a:t>, </a:t>
            </a:r>
            <a:r>
              <a:rPr lang="sl-SI" dirty="0" err="1"/>
              <a:t>All</a:t>
            </a:r>
            <a:r>
              <a:rPr lang="sl-SI" dirty="0"/>
              <a:t> </a:t>
            </a:r>
            <a:r>
              <a:rPr lang="sl-SI" dirty="0" err="1"/>
              <a:t>things</a:t>
            </a:r>
            <a:r>
              <a:rPr lang="sl-SI" dirty="0"/>
              <a:t> </a:t>
            </a:r>
            <a:r>
              <a:rPr lang="sl-SI" dirty="0" err="1"/>
              <a:t>considered</a:t>
            </a:r>
            <a:r>
              <a:rPr lang="sl-SI" dirty="0"/>
              <a:t>)</a:t>
            </a:r>
          </a:p>
          <a:p>
            <a:pPr lvl="0"/>
            <a:r>
              <a:rPr lang="sl-SI" dirty="0"/>
              <a:t>Raziskovalno novinarstvo in nagrade</a:t>
            </a:r>
          </a:p>
          <a:p>
            <a:pPr lvl="0"/>
            <a:r>
              <a:rPr lang="sl-SI" dirty="0"/>
              <a:t>Poslušanost (odmevni dogodki) pomanjkanje kvalitetnih novic drugod</a:t>
            </a:r>
          </a:p>
          <a:p>
            <a:pPr lvl="0"/>
            <a:r>
              <a:rPr lang="sl-SI" dirty="0"/>
              <a:t>Prepoznavnost?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Javni radijski servis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Omogoča dostop  javnosti do množičnih komunikacijskih kanalov.</a:t>
            </a:r>
          </a:p>
          <a:p>
            <a:pPr>
              <a:buNone/>
            </a:pPr>
            <a:endParaRPr lang="sl-SI" dirty="0"/>
          </a:p>
          <a:p>
            <a:r>
              <a:rPr lang="sl-SI" dirty="0"/>
              <a:t>Služi javnemu interesu in oblikuje, odpira in vzdržuje prostor javne razprave.</a:t>
            </a:r>
          </a:p>
          <a:p>
            <a:pPr>
              <a:buNone/>
            </a:pPr>
            <a:r>
              <a:rPr lang="sl-SI" dirty="0"/>
              <a:t> </a:t>
            </a:r>
          </a:p>
          <a:p>
            <a:r>
              <a:rPr lang="sl-SI" dirty="0"/>
              <a:t>Javnost financira javni servis, ga nadzoruje (zastopana je v nadzornih organih), javni servis pa zagotavlja programske vsebine javnega interesa.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Zahteve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l-SI" dirty="0"/>
              <a:t>Geografska univerzalnost oz. univerzalna dostopnost,</a:t>
            </a:r>
          </a:p>
          <a:p>
            <a:pPr lvl="0"/>
            <a:r>
              <a:rPr lang="sl-SI" dirty="0"/>
              <a:t>zastopanost vseh interesov in okusov,</a:t>
            </a:r>
          </a:p>
          <a:p>
            <a:pPr lvl="0"/>
            <a:r>
              <a:rPr lang="sl-SI" dirty="0"/>
              <a:t>plačevanje po načelu enakosti,</a:t>
            </a:r>
          </a:p>
          <a:p>
            <a:pPr lvl="0"/>
            <a:r>
              <a:rPr lang="sl-SI" dirty="0"/>
              <a:t>nepristranskost oz. neodvisnost od interesov,</a:t>
            </a:r>
          </a:p>
          <a:p>
            <a:pPr lvl="0"/>
            <a:r>
              <a:rPr lang="sl-SI" dirty="0"/>
              <a:t>izobraževanje javnosti,</a:t>
            </a:r>
          </a:p>
          <a:p>
            <a:pPr lvl="0"/>
            <a:r>
              <a:rPr lang="sl-SI" dirty="0"/>
              <a:t>posebna skrb za manjšine,</a:t>
            </a:r>
          </a:p>
          <a:p>
            <a:pPr lvl="0"/>
            <a:r>
              <a:rPr lang="sl-SI" dirty="0"/>
              <a:t>spodbujanje konkurenčnosti pri kakovosti,</a:t>
            </a:r>
          </a:p>
          <a:p>
            <a:pPr lvl="0"/>
            <a:r>
              <a:rPr lang="sl-SI" dirty="0"/>
              <a:t>liberalizacija programskih producentov,</a:t>
            </a:r>
          </a:p>
          <a:p>
            <a:pPr lvl="0"/>
            <a:r>
              <a:rPr lang="sl-SI" dirty="0"/>
              <a:t>vzpostavljanje povezave z nacionalno identiteto.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Regulacija javnih servisov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je zakonska regulacija medijev?</a:t>
            </a:r>
          </a:p>
          <a:p>
            <a:r>
              <a:rPr lang="sl-SI" dirty="0" smtClean="0"/>
              <a:t>Vpliv oblasti ter civilnodružbene sfere na regulacijo javnih medijev</a:t>
            </a:r>
          </a:p>
          <a:p>
            <a:r>
              <a:rPr lang="sl-SI" dirty="0" smtClean="0"/>
              <a:t>Kako je v ostalih evropskih državah?</a:t>
            </a:r>
          </a:p>
          <a:p>
            <a:endParaRPr lang="sl-SI" dirty="0" smtClean="0"/>
          </a:p>
        </p:txBody>
      </p:sp>
      <p:pic>
        <p:nvPicPr>
          <p:cNvPr id="7" name="Slika 6" descr="400_F_4794794_dORceD4CtFXw7Tl5f30ZpwMf7JRHmi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077072"/>
            <a:ext cx="3044056" cy="20319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Kako je z regulacijo javnih servisov  v Sloveniji?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276872"/>
            <a:ext cx="8291264" cy="2764904"/>
          </a:xfrm>
        </p:spPr>
        <p:txBody>
          <a:bodyPr/>
          <a:lstStyle/>
          <a:p>
            <a:r>
              <a:rPr lang="sl-SI" dirty="0" smtClean="0"/>
              <a:t>Zakon o Radioteleviziji Slovenija</a:t>
            </a:r>
          </a:p>
          <a:p>
            <a:r>
              <a:rPr lang="sl-SI" dirty="0" smtClean="0"/>
              <a:t>Dejavnost RTV Slovenija</a:t>
            </a:r>
          </a:p>
          <a:p>
            <a:r>
              <a:rPr lang="sl-SI" dirty="0" smtClean="0"/>
              <a:t>Informiranje javnosti v skladu z določili</a:t>
            </a:r>
          </a:p>
          <a:p>
            <a:r>
              <a:rPr lang="sl-SI" dirty="0" smtClean="0"/>
              <a:t>Financiranje in tržne dejavnosti RTV Slovenija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Financiranje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Javni servisi se financirajo na različne načine; s pristojbinami, subvencijami, oglaševanjem </a:t>
            </a:r>
            <a:r>
              <a:rPr lang="sl-SI" dirty="0" smtClean="0"/>
              <a:t>…</a:t>
            </a:r>
            <a:endParaRPr lang="sl-SI" dirty="0"/>
          </a:p>
          <a:p>
            <a:r>
              <a:rPr lang="sl-SI" dirty="0"/>
              <a:t>Vse večja odvisnost od oglaševanja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6" name="Slika 5" descr="splash_commem_coin_sta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789040"/>
            <a:ext cx="1944216" cy="24738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BBC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Tipični primer javnega servisa.</a:t>
            </a:r>
          </a:p>
          <a:p>
            <a:r>
              <a:rPr lang="sl-SI" dirty="0"/>
              <a:t>BBC </a:t>
            </a:r>
            <a:r>
              <a:rPr lang="sl-SI" dirty="0" err="1"/>
              <a:t>World</a:t>
            </a:r>
            <a:r>
              <a:rPr lang="sl-SI" dirty="0"/>
              <a:t> </a:t>
            </a:r>
            <a:r>
              <a:rPr lang="sl-SI" dirty="0" err="1"/>
              <a:t>Service</a:t>
            </a:r>
            <a:r>
              <a:rPr lang="sl-SI" dirty="0"/>
              <a:t>, BBC </a:t>
            </a:r>
            <a:r>
              <a:rPr lang="sl-SI" dirty="0" err="1"/>
              <a:t>Worlwide</a:t>
            </a:r>
            <a:r>
              <a:rPr lang="sl-SI" dirty="0"/>
              <a:t>.</a:t>
            </a:r>
          </a:p>
          <a:p>
            <a:r>
              <a:rPr lang="sl-SI" dirty="0"/>
              <a:t>Regulacija: kraljeva listina, BBC </a:t>
            </a:r>
            <a:r>
              <a:rPr lang="sl-SI" dirty="0" err="1"/>
              <a:t>Trust</a:t>
            </a:r>
            <a:r>
              <a:rPr lang="sl-SI" dirty="0"/>
              <a:t>, Izvršilni odbor.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Slika 3" descr="BBC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077072"/>
            <a:ext cx="39624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Ameriški javni radio in TV </a:t>
            </a:r>
            <a:r>
              <a:rPr lang="sl-SI" dirty="0" smtClean="0"/>
              <a:t>servis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b="1" dirty="0"/>
              <a:t>Prelomnice</a:t>
            </a:r>
          </a:p>
          <a:p>
            <a:r>
              <a:rPr lang="sl-SI" dirty="0" smtClean="0"/>
              <a:t>1921 </a:t>
            </a:r>
            <a:r>
              <a:rPr lang="sl-SI" dirty="0"/>
              <a:t>prva licenca za nekomercialni </a:t>
            </a:r>
            <a:r>
              <a:rPr lang="sl-SI" dirty="0" smtClean="0"/>
              <a:t>radio</a:t>
            </a:r>
          </a:p>
          <a:p>
            <a:pPr>
              <a:buNone/>
            </a:pPr>
            <a:endParaRPr lang="sl-SI" dirty="0"/>
          </a:p>
          <a:p>
            <a:r>
              <a:rPr lang="sl-SI" dirty="0" smtClean="0"/>
              <a:t>1967 </a:t>
            </a:r>
            <a:r>
              <a:rPr lang="sl-SI" dirty="0" err="1"/>
              <a:t>Public</a:t>
            </a:r>
            <a:r>
              <a:rPr lang="sl-SI" dirty="0"/>
              <a:t> </a:t>
            </a:r>
            <a:r>
              <a:rPr lang="sl-SI" dirty="0" err="1"/>
              <a:t>broadcasting</a:t>
            </a:r>
            <a:r>
              <a:rPr lang="sl-SI" dirty="0"/>
              <a:t> </a:t>
            </a:r>
            <a:r>
              <a:rPr lang="sl-SI" dirty="0" err="1" smtClean="0"/>
              <a:t>act</a:t>
            </a:r>
            <a:endParaRPr lang="sl-SI" dirty="0" smtClean="0"/>
          </a:p>
          <a:p>
            <a:pPr>
              <a:buNone/>
            </a:pPr>
            <a:endParaRPr lang="sl-SI" dirty="0"/>
          </a:p>
          <a:p>
            <a:r>
              <a:rPr lang="sl-SI" dirty="0" smtClean="0"/>
              <a:t>1996 </a:t>
            </a:r>
            <a:r>
              <a:rPr lang="sl-SI" dirty="0"/>
              <a:t>Telekomunikacijski akt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Zanimivosti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Pojav </a:t>
            </a:r>
            <a:r>
              <a:rPr lang="sl-SI" dirty="0"/>
              <a:t>Sezamove Ulice (1969) na PBS </a:t>
            </a:r>
            <a:r>
              <a:rPr lang="sl-SI" dirty="0" err="1"/>
              <a:t>Kids</a:t>
            </a:r>
            <a:endParaRPr lang="sl-SI" dirty="0"/>
          </a:p>
          <a:p>
            <a:r>
              <a:rPr lang="sl-SI" u="sng" dirty="0">
                <a:hlinkClick r:id="rId2"/>
              </a:rPr>
              <a:t>http://www.youtube.com/watch?v=KvTvpDEMGDM&amp;feature=related</a:t>
            </a:r>
            <a:endParaRPr lang="sl-SI" dirty="0"/>
          </a:p>
          <a:p>
            <a:pPr lvl="0"/>
            <a:r>
              <a:rPr lang="sl-SI" dirty="0"/>
              <a:t>9/11, 2008 </a:t>
            </a:r>
            <a:r>
              <a:rPr lang="sl-SI" dirty="0" err="1"/>
              <a:t>Presidential</a:t>
            </a:r>
            <a:r>
              <a:rPr lang="sl-SI" dirty="0"/>
              <a:t> debate (poskok števila poslušalcev)</a:t>
            </a:r>
          </a:p>
          <a:p>
            <a:r>
              <a:rPr lang="sl-SI" u="sng" dirty="0">
                <a:hlinkClick r:id="rId3"/>
              </a:rPr>
              <a:t>http://www.youtube.com/user/NPRNewsandNotesVideo?blend=10&amp;ob=5</a:t>
            </a:r>
            <a:r>
              <a:rPr lang="sl-SI" dirty="0"/>
              <a:t>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arna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arn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ar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282</Words>
  <Application>Microsoft Office PowerPoint</Application>
  <PresentationFormat>Diaprojekcija na zaslonu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Livarna</vt:lpstr>
      <vt:lpstr>Javni radijski servis</vt:lpstr>
      <vt:lpstr>Javni radijski servis</vt:lpstr>
      <vt:lpstr>Zahteve</vt:lpstr>
      <vt:lpstr>Regulacija javnih servisov</vt:lpstr>
      <vt:lpstr>Kako je z regulacijo javnih servisov  v Sloveniji?</vt:lpstr>
      <vt:lpstr>Financiranje</vt:lpstr>
      <vt:lpstr>BBC</vt:lpstr>
      <vt:lpstr>Ameriški javni radio in TV servis</vt:lpstr>
      <vt:lpstr>Zanimivosti</vt:lpstr>
      <vt:lpstr>Delovanje NPR (National Public Radio)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radijski servis</dc:title>
  <dc:creator>Marko</dc:creator>
  <cp:lastModifiedBy>Marko</cp:lastModifiedBy>
  <cp:revision>3</cp:revision>
  <dcterms:created xsi:type="dcterms:W3CDTF">2011-11-03T08:12:30Z</dcterms:created>
  <dcterms:modified xsi:type="dcterms:W3CDTF">2011-11-03T08:36:32Z</dcterms:modified>
</cp:coreProperties>
</file>