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0" r:id="rId5"/>
    <p:sldId id="261" r:id="rId6"/>
    <p:sldId id="258" r:id="rId7"/>
    <p:sldId id="259" r:id="rId8"/>
    <p:sldId id="263" r:id="rId9"/>
    <p:sldId id="267" r:id="rId10"/>
    <p:sldId id="266" r:id="rId11"/>
    <p:sldId id="268" r:id="rId12"/>
    <p:sldId id="262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58" autoAdjust="0"/>
  </p:normalViewPr>
  <p:slideViewPr>
    <p:cSldViewPr snapToGrid="0" snapToObjects="1"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anchor="b"/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B859-4267-425C-B568-5A94C77364F1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F9153-17FD-4A04-AB5C-7F78D7F8719A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082FA-5F33-44E8-9D76-E148EE496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FC10D8B-7635-4CA8-A819-89A2B53E7AD7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1966913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D576C7-3130-48F9-9724-8848A3C0A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97E2-99BD-447C-A387-0E4EF91D7717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C1FE0-7DC0-47A6-8354-DE545BEB8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35320-1E07-4BC0-8AD1-4A884E08D915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4DF9C-0164-4E7D-8DFC-87DF81557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E4CC5-A338-4429-946A-ED280604F7D5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F6E2E-4B04-4BAF-B144-5A8B3857C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2B2F-5382-4EC7-B910-680CA2FEE12D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8E50-A364-4C1A-9B64-7400CE2E529F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43DD3-7F0E-467B-B0E9-B228BB0A2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31968-3D13-45C4-B539-ED667E662A1C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BA2F-9C59-4F02-899B-763AA1DA7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71D8A-DF50-4FAA-B4F2-7901FCA5DD7F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684A6-516C-41CB-B67B-78045CF4E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488B0-EA27-463B-84EE-98CF8C78FF94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64B5-1577-4CE3-9AE9-B493F97EEE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34D56-BF8E-407D-94DD-42D9D48D472D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365D2-F89C-48B9-BD77-039994E8B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CEBECD2-AEC0-4CAD-A17E-1F0D46313272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6913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CBBD576-3863-48EC-88D1-E47D3E8EB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5" y="79375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100"/>
            <a:ext cx="7612063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B85F45F-7BDA-42A3-AA63-0453DB5925CE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5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C8DC859-5485-4E72-823D-F9DBC6285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76" r:id="rId4"/>
    <p:sldLayoutId id="2147483672" r:id="rId5"/>
    <p:sldLayoutId id="2147483671" r:id="rId6"/>
    <p:sldLayoutId id="2147483670" r:id="rId7"/>
    <p:sldLayoutId id="2147483677" r:id="rId8"/>
    <p:sldLayoutId id="2147483678" r:id="rId9"/>
    <p:sldLayoutId id="2147483679" r:id="rId10"/>
    <p:sldLayoutId id="2147483680" r:id="rId11"/>
    <p:sldLayoutId id="2147483669" r:id="rId12"/>
    <p:sldLayoutId id="21474836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Font typeface="Wingdings 2" pitchFamily="18" charset="2"/>
        <a:buChar char=""/>
        <a:defRPr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313" y="2927350"/>
            <a:ext cx="8580437" cy="25400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SPECIFIKE RADIJSKEGA MEDI</a:t>
            </a:r>
            <a:r>
              <a:rPr lang="sl-SI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– PRIMERJALNO Z DRUGIMI MEDIJI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3" y="5467350"/>
            <a:ext cx="7196137" cy="777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</a:t>
            </a:r>
            <a:r>
              <a:rPr lang="sl-SI" dirty="0" smtClean="0"/>
              <a:t>.</a:t>
            </a:r>
            <a:r>
              <a:rPr lang="en-US" dirty="0" smtClean="0"/>
              <a:t> P</a:t>
            </a:r>
            <a:r>
              <a:rPr lang="sl-SI" dirty="0" smtClean="0"/>
              <a:t>.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T</a:t>
            </a:r>
            <a:r>
              <a:rPr lang="sl-SI" dirty="0" smtClean="0"/>
              <a:t>.</a:t>
            </a:r>
            <a:r>
              <a:rPr lang="en-US" dirty="0" smtClean="0"/>
              <a:t> P</a:t>
            </a:r>
            <a:r>
              <a:rPr lang="sl-SI" smtClean="0"/>
              <a:t>.</a:t>
            </a:r>
            <a:r>
              <a:rPr lang="en-US" smtClean="0"/>
              <a:t>, </a:t>
            </a:r>
            <a:r>
              <a:rPr lang="en-US" dirty="0" smtClean="0"/>
              <a:t>NOV 2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Predmet</a:t>
            </a:r>
            <a:r>
              <a:rPr lang="en-US" dirty="0" smtClean="0"/>
              <a:t>: RADIO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79375"/>
            <a:ext cx="7612063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OGLAŠEVANJE NA RADIU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/>
              <a:t>Najcenejše</a:t>
            </a:r>
            <a:r>
              <a:rPr lang="en-US" sz="2400" dirty="0" smtClean="0"/>
              <a:t> </a:t>
            </a:r>
            <a:r>
              <a:rPr lang="en-US" sz="2400" dirty="0" err="1" smtClean="0"/>
              <a:t>oglaševanje</a:t>
            </a:r>
            <a:r>
              <a:rPr lang="en-US" sz="2400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/>
              <a:t>Brata</a:t>
            </a:r>
            <a:r>
              <a:rPr lang="en-US" sz="2400" dirty="0" smtClean="0"/>
              <a:t> Belch </a:t>
            </a:r>
            <a:r>
              <a:rPr lang="en-US" sz="2400" dirty="0" err="1" smtClean="0"/>
              <a:t>navajata</a:t>
            </a:r>
            <a:r>
              <a:rPr lang="en-US" sz="2400" dirty="0" smtClean="0"/>
              <a:t> </a:t>
            </a:r>
            <a:r>
              <a:rPr lang="en-US" sz="2400" dirty="0" err="1" smtClean="0"/>
              <a:t>prednosti</a:t>
            </a:r>
            <a:r>
              <a:rPr lang="en-US" sz="2400" dirty="0" smtClean="0"/>
              <a:t> </a:t>
            </a:r>
            <a:r>
              <a:rPr lang="en-US" sz="2400" dirty="0" err="1" smtClean="0"/>
              <a:t>radia</a:t>
            </a:r>
            <a:r>
              <a:rPr lang="en-US" sz="2400" dirty="0" smtClean="0"/>
              <a:t>: 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     - </a:t>
            </a:r>
            <a:r>
              <a:rPr lang="en-US" sz="2400" dirty="0" err="1" smtClean="0"/>
              <a:t>cena</a:t>
            </a:r>
            <a:r>
              <a:rPr lang="en-US" sz="2400" dirty="0" smtClean="0"/>
              <a:t> in </a:t>
            </a:r>
            <a:r>
              <a:rPr lang="en-US" sz="2400" dirty="0" err="1" smtClean="0"/>
              <a:t>učinkovitost</a:t>
            </a:r>
            <a:r>
              <a:rPr lang="en-US" sz="2400" dirty="0" smtClean="0"/>
              <a:t>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-  </a:t>
            </a:r>
            <a:r>
              <a:rPr lang="en-US" sz="2400" dirty="0" err="1" smtClean="0"/>
              <a:t>fleksibilnost</a:t>
            </a:r>
            <a:r>
              <a:rPr lang="en-US" sz="2400" dirty="0" smtClean="0"/>
              <a:t>, </a:t>
            </a:r>
          </a:p>
          <a:p>
            <a:pPr marL="0" indent="0" eaLnBrk="1" fontAlgn="auto" hangingPunct="1">
              <a:lnSpc>
                <a:spcPct val="6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  </a:t>
            </a:r>
            <a:r>
              <a:rPr lang="en-US" sz="2400" dirty="0" smtClean="0"/>
              <a:t>   - </a:t>
            </a:r>
            <a:r>
              <a:rPr lang="en-US" sz="2400" dirty="0" err="1" smtClean="0"/>
              <a:t>mentalna</a:t>
            </a:r>
            <a:r>
              <a:rPr lang="en-US" sz="2400" dirty="0" smtClean="0"/>
              <a:t> </a:t>
            </a:r>
            <a:r>
              <a:rPr lang="en-US" sz="2400" dirty="0" err="1" smtClean="0"/>
              <a:t>domišlija</a:t>
            </a:r>
            <a:r>
              <a:rPr lang="en-US" sz="2400" dirty="0"/>
              <a:t>;</a:t>
            </a:r>
            <a:r>
              <a:rPr lang="en-US" sz="2400" dirty="0" smtClean="0"/>
              <a:t> 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 smtClean="0"/>
              <a:t>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2084388"/>
            <a:ext cx="4186237" cy="4183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/>
              <a:t>Poglavitvene</a:t>
            </a:r>
            <a:r>
              <a:rPr lang="en-US" sz="2400" dirty="0"/>
              <a:t> </a:t>
            </a:r>
            <a:r>
              <a:rPr lang="en-US" sz="2400" dirty="0" err="1" smtClean="0"/>
              <a:t>slabosti</a:t>
            </a:r>
            <a:r>
              <a:rPr lang="en-US" sz="2400" dirty="0" smtClean="0"/>
              <a:t>, </a:t>
            </a:r>
            <a:r>
              <a:rPr lang="en-US" sz="2400" dirty="0" err="1" smtClean="0"/>
              <a:t>ki</a:t>
            </a:r>
            <a:r>
              <a:rPr lang="en-US" sz="2400" dirty="0" smtClean="0"/>
              <a:t> </a:t>
            </a:r>
            <a:r>
              <a:rPr lang="en-US" sz="2400" dirty="0" err="1" smtClean="0"/>
              <a:t>jih</a:t>
            </a:r>
            <a:r>
              <a:rPr lang="en-US" sz="2400" dirty="0" smtClean="0"/>
              <a:t> </a:t>
            </a:r>
            <a:r>
              <a:rPr lang="en-US" sz="2400" dirty="0" err="1" smtClean="0"/>
              <a:t>navajata</a:t>
            </a:r>
            <a:r>
              <a:rPr lang="en-US" sz="2400" dirty="0" smtClean="0"/>
              <a:t> </a:t>
            </a:r>
            <a:r>
              <a:rPr lang="en-US" sz="2400" dirty="0" err="1" smtClean="0"/>
              <a:t>brata</a:t>
            </a:r>
            <a:r>
              <a:rPr lang="en-US" sz="2400" dirty="0" smtClean="0"/>
              <a:t> Belch: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- </a:t>
            </a:r>
            <a:r>
              <a:rPr lang="en-US" sz="2400" dirty="0" err="1" smtClean="0"/>
              <a:t>omejitve</a:t>
            </a:r>
            <a:r>
              <a:rPr lang="en-US" sz="2400" dirty="0" smtClean="0"/>
              <a:t> </a:t>
            </a:r>
            <a:r>
              <a:rPr lang="en-US" sz="2400" dirty="0" err="1" smtClean="0"/>
              <a:t>krativnosti</a:t>
            </a:r>
            <a:r>
              <a:rPr lang="en-US" sz="2400" dirty="0" smtClean="0"/>
              <a:t>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- </a:t>
            </a:r>
            <a:r>
              <a:rPr lang="en-US" sz="2400" dirty="0" err="1" smtClean="0"/>
              <a:t>fregmentacija</a:t>
            </a:r>
            <a:r>
              <a:rPr lang="en-US" sz="2400" dirty="0" smtClean="0"/>
              <a:t>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- </a:t>
            </a:r>
            <a:r>
              <a:rPr lang="en-US" sz="2400" dirty="0" err="1" smtClean="0"/>
              <a:t>omejene</a:t>
            </a:r>
            <a:r>
              <a:rPr lang="en-US" sz="2400" dirty="0" smtClean="0"/>
              <a:t> </a:t>
            </a:r>
            <a:r>
              <a:rPr lang="en-US" sz="2400" dirty="0" err="1" smtClean="0"/>
              <a:t>raziskave</a:t>
            </a:r>
            <a:r>
              <a:rPr lang="en-US" sz="2400" dirty="0" smtClean="0"/>
              <a:t>,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- </a:t>
            </a:r>
            <a:r>
              <a:rPr lang="en-US" sz="2400" dirty="0" err="1" smtClean="0"/>
              <a:t>omejena</a:t>
            </a:r>
            <a:r>
              <a:rPr lang="en-US" sz="2400" dirty="0" smtClean="0"/>
              <a:t> </a:t>
            </a:r>
            <a:r>
              <a:rPr lang="en-US" sz="2400" dirty="0" err="1" smtClean="0"/>
              <a:t>pozornost</a:t>
            </a:r>
            <a:r>
              <a:rPr lang="en-US" sz="2400" dirty="0" smtClean="0"/>
              <a:t> </a:t>
            </a:r>
            <a:r>
              <a:rPr lang="en-US" sz="2400" dirty="0" err="1" smtClean="0"/>
              <a:t>posl</a:t>
            </a:r>
            <a:r>
              <a:rPr lang="en-US" sz="2400" dirty="0" smtClean="0"/>
              <a:t>.,</a:t>
            </a:r>
            <a:endParaRPr lang="en-US" dirty="0" smtClean="0"/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  - </a:t>
            </a:r>
            <a:r>
              <a:rPr lang="en-US" sz="2400" dirty="0" err="1" smtClean="0"/>
              <a:t>prenasičenost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endParaRPr lang="sl-SI" smtClean="0">
              <a:effectLst/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mtClean="0">
                <a:effectLst/>
              </a:rPr>
              <a:t>pomembno za oglaševalce in radio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/>
              </a:rPr>
              <a:t> Radio Center </a:t>
            </a:r>
            <a:r>
              <a:rPr lang="en-US" smtClean="0">
                <a:effectLst/>
                <a:sym typeface="Wingdings" pitchFamily="2" charset="2"/>
              </a:rPr>
              <a:t> cene oglasov se gibljajo od 0,5 do 1,5 evra/sekundo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/>
                <a:sym typeface="Wingdings" pitchFamily="2" charset="2"/>
              </a:rPr>
              <a:t> najdražje oglaševanje v Ljubljani, Mariboru in Murski Soboti, od 6.00 do 10.00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/>
                <a:sym typeface="Wingdings" pitchFamily="2" charset="2"/>
              </a:rPr>
              <a:t> najcenejše oglaševanje v Celju, Kopru, Novi Gorici, Krškem, Novem mestu, Kranju, Velenju ali Slovenj Gradcu od 18.00 do 6.00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/>
                <a:sym typeface="Wingdings" pitchFamily="2" charset="2"/>
              </a:rPr>
              <a:t> cene oglasov: radio &lt; časopis &lt; televizija</a:t>
            </a:r>
            <a:endParaRPr lang="sl-SI" smtClean="0"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79375"/>
            <a:ext cx="7612063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RADIO V AVTU</a:t>
            </a:r>
            <a:endParaRPr lang="en-US" b="1" dirty="0"/>
          </a:p>
        </p:txBody>
      </p:sp>
      <p:pic>
        <p:nvPicPr>
          <p:cNvPr id="5" name="Content Placeholder 4" descr="radio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17131" r="17131"/>
          <a:stretch>
            <a:fillRect/>
          </a:stretch>
        </p:blipFill>
        <p:spPr bwMode="auto"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2084388"/>
            <a:ext cx="3657600" cy="4183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/>
              <a:t>Avtomobiljski</a:t>
            </a:r>
            <a:r>
              <a:rPr lang="en-US" sz="2400" dirty="0"/>
              <a:t> </a:t>
            </a:r>
            <a:r>
              <a:rPr lang="en-US" sz="2400" dirty="0" err="1" smtClean="0"/>
              <a:t>medij</a:t>
            </a:r>
            <a:r>
              <a:rPr lang="en-US" sz="2400" dirty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/>
              <a:t>Prometne</a:t>
            </a:r>
            <a:r>
              <a:rPr lang="en-US" sz="2400" dirty="0"/>
              <a:t> </a:t>
            </a:r>
            <a:r>
              <a:rPr lang="en-US" sz="2400" dirty="0" err="1"/>
              <a:t>informacije</a:t>
            </a:r>
            <a:r>
              <a:rPr lang="en-US" sz="2400" dirty="0"/>
              <a:t>, </a:t>
            </a:r>
            <a:r>
              <a:rPr lang="en-US" sz="2400" dirty="0" err="1"/>
              <a:t>poročila</a:t>
            </a:r>
            <a:r>
              <a:rPr lang="en-US" sz="2400" dirty="0"/>
              <a:t>, </a:t>
            </a:r>
            <a:r>
              <a:rPr lang="en-US" sz="2400" dirty="0" err="1" smtClean="0"/>
              <a:t>glasba</a:t>
            </a:r>
            <a:r>
              <a:rPr lang="en-US" sz="2400" dirty="0" smtClean="0"/>
              <a:t>;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/>
              <a:t>Obveščanje</a:t>
            </a:r>
            <a:r>
              <a:rPr lang="en-US" sz="2400" dirty="0"/>
              <a:t> – </a:t>
            </a:r>
            <a:r>
              <a:rPr lang="en-US" sz="2400" dirty="0" err="1"/>
              <a:t>hitro</a:t>
            </a:r>
            <a:r>
              <a:rPr lang="en-US" sz="2400" dirty="0"/>
              <a:t>, </a:t>
            </a:r>
            <a:r>
              <a:rPr lang="en-US" sz="2400" dirty="0" err="1"/>
              <a:t>skoraj</a:t>
            </a:r>
            <a:r>
              <a:rPr lang="en-US" sz="2400" dirty="0"/>
              <a:t> da </a:t>
            </a:r>
            <a:r>
              <a:rPr lang="en-US" sz="2400" dirty="0" err="1" smtClean="0"/>
              <a:t>hratno</a:t>
            </a:r>
            <a:r>
              <a:rPr lang="en-US" sz="2400" dirty="0" smtClean="0"/>
              <a:t>.</a:t>
            </a:r>
            <a:endParaRPr lang="en-US" sz="2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PREŽIVETJE RADIA V PRIHODNOSTI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Jenny </a:t>
            </a:r>
            <a:r>
              <a:rPr lang="en-US" dirty="0" err="1" smtClean="0"/>
              <a:t>Abramski</a:t>
            </a:r>
            <a:r>
              <a:rPr lang="en-US" dirty="0" smtClean="0"/>
              <a:t> – radio je </a:t>
            </a:r>
            <a:r>
              <a:rPr lang="en-US" dirty="0" err="1" smtClean="0"/>
              <a:t>vzdržljiv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Preživel</a:t>
            </a:r>
            <a:r>
              <a:rPr lang="en-US" dirty="0" smtClean="0"/>
              <a:t> </a:t>
            </a:r>
            <a:r>
              <a:rPr lang="en-US" dirty="0" err="1" smtClean="0"/>
              <a:t>izum</a:t>
            </a:r>
            <a:r>
              <a:rPr lang="en-US" dirty="0" smtClean="0"/>
              <a:t> </a:t>
            </a:r>
            <a:r>
              <a:rPr lang="en-US" dirty="0" err="1" smtClean="0"/>
              <a:t>televizije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interneta</a:t>
            </a:r>
            <a:r>
              <a:rPr lang="en-US" dirty="0" smtClean="0"/>
              <a:t> – </a:t>
            </a:r>
            <a:r>
              <a:rPr lang="en-US" dirty="0" err="1" smtClean="0"/>
              <a:t>veliko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možnosti</a:t>
            </a:r>
            <a:r>
              <a:rPr lang="en-US" dirty="0" smtClean="0"/>
              <a:t> za </a:t>
            </a:r>
            <a:r>
              <a:rPr lang="en-US" dirty="0" err="1" smtClean="0"/>
              <a:t>radijsko</a:t>
            </a:r>
            <a:r>
              <a:rPr lang="en-US" dirty="0" smtClean="0"/>
              <a:t> </a:t>
            </a:r>
            <a:r>
              <a:rPr lang="en-US" dirty="0" err="1" smtClean="0"/>
              <a:t>oddajanje</a:t>
            </a:r>
            <a:r>
              <a:rPr lang="en-US" dirty="0" smtClean="0"/>
              <a:t> (</a:t>
            </a:r>
            <a:r>
              <a:rPr lang="en-US" dirty="0" err="1" smtClean="0"/>
              <a:t>vizualne</a:t>
            </a:r>
            <a:r>
              <a:rPr lang="en-US" dirty="0" smtClean="0"/>
              <a:t> </a:t>
            </a:r>
            <a:r>
              <a:rPr lang="en-US" dirty="0" err="1" smtClean="0"/>
              <a:t>informacije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Radio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dirty="0" err="1" smtClean="0"/>
              <a:t>ohranil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prednosti</a:t>
            </a:r>
            <a:r>
              <a:rPr lang="en-US" dirty="0" smtClean="0"/>
              <a:t> in </a:t>
            </a:r>
            <a:r>
              <a:rPr lang="en-US" dirty="0" err="1" smtClean="0"/>
              <a:t>posebnosti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79375"/>
            <a:ext cx="7612063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RADIO - PRVA OBLIKA TEHNOLOŠKE KOMUNIKACIJE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/>
              <a:t>Odločujoče</a:t>
            </a:r>
            <a:r>
              <a:rPr lang="en-US" sz="2400" dirty="0" smtClean="0"/>
              <a:t> </a:t>
            </a:r>
            <a:r>
              <a:rPr lang="en-US" sz="2400" dirty="0" err="1" smtClean="0"/>
              <a:t>vplival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življenje</a:t>
            </a:r>
            <a:r>
              <a:rPr lang="en-US" sz="2400" dirty="0" smtClean="0"/>
              <a:t> </a:t>
            </a:r>
            <a:r>
              <a:rPr lang="en-US" sz="2400" dirty="0" err="1" smtClean="0"/>
              <a:t>ljudi</a:t>
            </a:r>
            <a:r>
              <a:rPr lang="en-US" sz="2400" dirty="0" smtClean="0"/>
              <a:t>, </a:t>
            </a:r>
            <a:r>
              <a:rPr lang="en-US" sz="2400" dirty="0" err="1" smtClean="0"/>
              <a:t>podobo</a:t>
            </a:r>
            <a:r>
              <a:rPr lang="en-US" sz="2400" dirty="0" smtClean="0"/>
              <a:t> </a:t>
            </a:r>
            <a:r>
              <a:rPr lang="en-US" sz="2400" dirty="0" err="1" smtClean="0"/>
              <a:t>tedanjega</a:t>
            </a:r>
            <a:r>
              <a:rPr lang="en-US" sz="2400" dirty="0" smtClean="0"/>
              <a:t> </a:t>
            </a:r>
            <a:r>
              <a:rPr lang="en-US" sz="2400" dirty="0" err="1" smtClean="0"/>
              <a:t>časa</a:t>
            </a:r>
            <a:r>
              <a:rPr lang="en-US" sz="2400" dirty="0" smtClean="0"/>
              <a:t> in </a:t>
            </a:r>
            <a:r>
              <a:rPr lang="en-US" sz="2400" dirty="0" err="1" smtClean="0"/>
              <a:t>kulturo</a:t>
            </a:r>
            <a:r>
              <a:rPr lang="en-US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/>
              <a:t>Omogočil</a:t>
            </a:r>
            <a:r>
              <a:rPr lang="en-US" sz="2400" dirty="0" smtClean="0"/>
              <a:t> </a:t>
            </a:r>
            <a:r>
              <a:rPr lang="en-US" sz="2400" dirty="0" err="1" smtClean="0"/>
              <a:t>spremljanje</a:t>
            </a:r>
            <a:r>
              <a:rPr lang="en-US" sz="2400" dirty="0" smtClean="0"/>
              <a:t> in </a:t>
            </a:r>
            <a:r>
              <a:rPr lang="en-US" sz="2400" dirty="0" err="1" smtClean="0"/>
              <a:t>poslušanje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programov</a:t>
            </a:r>
            <a:r>
              <a:rPr lang="en-US" sz="2400" dirty="0" smtClean="0"/>
              <a:t>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 err="1" smtClean="0"/>
              <a:t>istem</a:t>
            </a:r>
            <a:r>
              <a:rPr lang="en-US" sz="2400" dirty="0" smtClean="0"/>
              <a:t> </a:t>
            </a:r>
            <a:r>
              <a:rPr lang="en-US" sz="2400" dirty="0" err="1" smtClean="0"/>
              <a:t>hipu</a:t>
            </a:r>
            <a:r>
              <a:rPr lang="en-US" sz="2400" dirty="0" smtClean="0"/>
              <a:t>, </a:t>
            </a:r>
            <a:r>
              <a:rPr lang="en-US" sz="2400" dirty="0" err="1" smtClean="0"/>
              <a:t>kot</a:t>
            </a:r>
            <a:r>
              <a:rPr lang="en-US" sz="2400" dirty="0" smtClean="0"/>
              <a:t> </a:t>
            </a:r>
            <a:r>
              <a:rPr lang="en-US" sz="2400" dirty="0" err="1" smtClean="0"/>
              <a:t>poteka</a:t>
            </a:r>
            <a:r>
              <a:rPr lang="en-US" sz="2400" dirty="0" smtClean="0"/>
              <a:t> </a:t>
            </a:r>
            <a:r>
              <a:rPr lang="en-US" sz="2400" dirty="0" err="1" smtClean="0"/>
              <a:t>oddajanje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6" name="Content Placeholder 5" descr="RADIO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6281" r="6281"/>
          <a:stretch>
            <a:fillRect/>
          </a:stretch>
        </p:blipFill>
        <p:spPr bwMode="auto">
          <a:xfrm>
            <a:off x="4719638" y="2084388"/>
            <a:ext cx="3830637" cy="43799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79375"/>
            <a:ext cx="7612063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KAKO JE RADIO SPREMENIL ŽIVLJENJE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Radio </a:t>
            </a:r>
            <a:r>
              <a:rPr lang="en-US" sz="2400" dirty="0" err="1" smtClean="0"/>
              <a:t>prinese</a:t>
            </a:r>
            <a:r>
              <a:rPr lang="en-US" sz="2400" dirty="0" smtClean="0"/>
              <a:t> </a:t>
            </a:r>
            <a:r>
              <a:rPr lang="en-US" sz="2400" dirty="0" err="1" smtClean="0"/>
              <a:t>novost</a:t>
            </a:r>
            <a:r>
              <a:rPr lang="en-US" sz="2400" dirty="0" smtClean="0"/>
              <a:t> </a:t>
            </a:r>
            <a:r>
              <a:rPr lang="en-US" sz="2400" dirty="0" err="1" smtClean="0"/>
              <a:t>nenehne</a:t>
            </a:r>
            <a:r>
              <a:rPr lang="en-US" sz="2400" dirty="0" smtClean="0"/>
              <a:t> </a:t>
            </a:r>
            <a:r>
              <a:rPr lang="en-US" sz="2400" dirty="0" err="1" smtClean="0"/>
              <a:t>prisotnosti</a:t>
            </a:r>
            <a:r>
              <a:rPr lang="en-US" sz="2400" dirty="0" smtClean="0"/>
              <a:t> </a:t>
            </a:r>
            <a:r>
              <a:rPr lang="en-US" sz="2400" dirty="0" err="1" smtClean="0"/>
              <a:t>medijev</a:t>
            </a:r>
            <a:r>
              <a:rPr lang="en-US" sz="2400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err="1" smtClean="0"/>
              <a:t>Oblikoval</a:t>
            </a:r>
            <a:r>
              <a:rPr lang="en-US" sz="2400" dirty="0" smtClean="0"/>
              <a:t> novo </a:t>
            </a:r>
            <a:r>
              <a:rPr lang="en-US" sz="2400" dirty="0" err="1" smtClean="0"/>
              <a:t>javnost</a:t>
            </a:r>
            <a:r>
              <a:rPr lang="en-US" sz="2400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Radio </a:t>
            </a:r>
            <a:r>
              <a:rPr lang="en-US" sz="2400" dirty="0" err="1" smtClean="0"/>
              <a:t>kot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ekonomična</a:t>
            </a:r>
            <a:r>
              <a:rPr lang="en-US" sz="2400" dirty="0" smtClean="0"/>
              <a:t> in </a:t>
            </a:r>
            <a:r>
              <a:rPr lang="en-US" sz="2400" dirty="0" err="1" smtClean="0"/>
              <a:t>politična</a:t>
            </a:r>
            <a:r>
              <a:rPr lang="en-US" sz="2400" dirty="0" smtClean="0"/>
              <a:t> propaganda.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Content Placeholder 4" descr="radio6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14674" r="14674"/>
          <a:stretch>
            <a:fillRect/>
          </a:stretch>
        </p:blipFill>
        <p:spPr bwMode="auto">
          <a:xfrm>
            <a:off x="4719638" y="2084388"/>
            <a:ext cx="3657600" cy="41830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9375"/>
            <a:ext cx="8255000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RADIJSKA ZGODOVINA NA KRATKO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2070100"/>
            <a:ext cx="7612063" cy="43894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300" dirty="0" smtClean="0"/>
              <a:t>1880: H.R. Hertz – </a:t>
            </a:r>
            <a:r>
              <a:rPr lang="en-US" sz="2300" dirty="0" err="1" smtClean="0"/>
              <a:t>dokazal</a:t>
            </a:r>
            <a:r>
              <a:rPr lang="en-US" sz="2300" dirty="0" smtClean="0"/>
              <a:t>, da </a:t>
            </a:r>
            <a:r>
              <a:rPr lang="en-US" sz="2300" dirty="0" err="1" smtClean="0"/>
              <a:t>lahko</a:t>
            </a:r>
            <a:r>
              <a:rPr lang="en-US" sz="2300" dirty="0" smtClean="0"/>
              <a:t> </a:t>
            </a:r>
            <a:r>
              <a:rPr lang="en-US" sz="2300" dirty="0" err="1" smtClean="0"/>
              <a:t>energijo</a:t>
            </a:r>
            <a:r>
              <a:rPr lang="en-US" sz="2300" dirty="0" smtClean="0"/>
              <a:t> </a:t>
            </a:r>
            <a:r>
              <a:rPr lang="en-US" sz="2300" dirty="0" err="1" smtClean="0"/>
              <a:t>pošlje</a:t>
            </a:r>
            <a:r>
              <a:rPr lang="en-US" sz="2300" dirty="0" smtClean="0"/>
              <a:t> </a:t>
            </a:r>
            <a:r>
              <a:rPr lang="en-US" sz="2300" dirty="0" err="1" smtClean="0"/>
              <a:t>iz</a:t>
            </a:r>
            <a:r>
              <a:rPr lang="en-US" sz="2300" dirty="0" smtClean="0"/>
              <a:t> </a:t>
            </a:r>
            <a:r>
              <a:rPr lang="en-US" sz="2300" dirty="0" err="1" smtClean="0"/>
              <a:t>ene</a:t>
            </a:r>
            <a:r>
              <a:rPr lang="en-US" sz="2300" dirty="0" smtClean="0"/>
              <a:t> </a:t>
            </a:r>
            <a:r>
              <a:rPr lang="en-US" sz="2300" dirty="0" err="1" smtClean="0"/>
              <a:t>točke</a:t>
            </a:r>
            <a:r>
              <a:rPr lang="en-US" sz="2300" dirty="0" smtClean="0"/>
              <a:t> </a:t>
            </a:r>
            <a:r>
              <a:rPr lang="en-US" sz="2300" dirty="0" err="1" smtClean="0"/>
              <a:t>na</a:t>
            </a:r>
            <a:r>
              <a:rPr lang="en-US" sz="2300" dirty="0" smtClean="0"/>
              <a:t> </a:t>
            </a:r>
            <a:r>
              <a:rPr lang="en-US" sz="2300" dirty="0" err="1" smtClean="0"/>
              <a:t>drugo</a:t>
            </a:r>
            <a:r>
              <a:rPr lang="en-US" sz="2300" dirty="0" smtClean="0"/>
              <a:t>, </a:t>
            </a:r>
            <a:r>
              <a:rPr lang="en-US" sz="2300" dirty="0" err="1" smtClean="0"/>
              <a:t>brez</a:t>
            </a:r>
            <a:r>
              <a:rPr lang="en-US" sz="2300" dirty="0" smtClean="0"/>
              <a:t> da bi </a:t>
            </a:r>
            <a:r>
              <a:rPr lang="en-US" sz="2300" dirty="0" err="1" smtClean="0"/>
              <a:t>bili</a:t>
            </a:r>
            <a:r>
              <a:rPr lang="en-US" sz="2300" dirty="0" smtClean="0"/>
              <a:t> </a:t>
            </a:r>
            <a:r>
              <a:rPr lang="en-US" sz="2300" dirty="0" err="1" smtClean="0"/>
              <a:t>povezani</a:t>
            </a:r>
            <a:r>
              <a:rPr lang="en-US" sz="2300" dirty="0" smtClean="0"/>
              <a:t> z </a:t>
            </a:r>
            <a:r>
              <a:rPr lang="en-US" sz="2300" dirty="0" err="1" smtClean="0"/>
              <a:t>žico</a:t>
            </a:r>
            <a:r>
              <a:rPr lang="en-US" sz="2300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300" dirty="0" smtClean="0"/>
              <a:t>1870-1890: A. G. Bell </a:t>
            </a:r>
            <a:r>
              <a:rPr lang="en-US" sz="2300" dirty="0" err="1" smtClean="0"/>
              <a:t>predstavi</a:t>
            </a:r>
            <a:r>
              <a:rPr lang="en-US" sz="2300" dirty="0" smtClean="0"/>
              <a:t> </a:t>
            </a:r>
            <a:r>
              <a:rPr lang="en-US" sz="2300" dirty="0" err="1" smtClean="0"/>
              <a:t>telefon</a:t>
            </a:r>
            <a:r>
              <a:rPr lang="en-US" sz="2300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300" dirty="0" smtClean="0"/>
              <a:t>1901: Marconi </a:t>
            </a:r>
            <a:r>
              <a:rPr lang="en-US" sz="2300" dirty="0" err="1" smtClean="0"/>
              <a:t>pošlje</a:t>
            </a:r>
            <a:r>
              <a:rPr lang="en-US" sz="2300" dirty="0" smtClean="0"/>
              <a:t> </a:t>
            </a:r>
            <a:r>
              <a:rPr lang="en-US" sz="2300" dirty="0" err="1" smtClean="0"/>
              <a:t>prvi</a:t>
            </a:r>
            <a:r>
              <a:rPr lang="en-US" sz="2300" dirty="0" smtClean="0"/>
              <a:t> </a:t>
            </a:r>
            <a:r>
              <a:rPr lang="en-US" sz="2300" dirty="0" err="1" smtClean="0"/>
              <a:t>radijski</a:t>
            </a:r>
            <a:r>
              <a:rPr lang="en-US" sz="2300" dirty="0" smtClean="0"/>
              <a:t> signal </a:t>
            </a:r>
            <a:r>
              <a:rPr lang="en-US" sz="2300" dirty="0" err="1" smtClean="0"/>
              <a:t>prek</a:t>
            </a:r>
            <a:r>
              <a:rPr lang="en-US" sz="2300" dirty="0" smtClean="0"/>
              <a:t> </a:t>
            </a:r>
            <a:r>
              <a:rPr lang="en-US" sz="2300" dirty="0" err="1" smtClean="0"/>
              <a:t>Atlantika</a:t>
            </a:r>
            <a:r>
              <a:rPr lang="en-US" sz="2300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300" dirty="0" smtClean="0"/>
              <a:t>1906: Fessenden </a:t>
            </a:r>
            <a:r>
              <a:rPr lang="en-US" sz="2300" dirty="0" err="1" smtClean="0"/>
              <a:t>predvajal</a:t>
            </a:r>
            <a:r>
              <a:rPr lang="en-US" sz="2300" dirty="0" smtClean="0"/>
              <a:t> </a:t>
            </a:r>
            <a:r>
              <a:rPr lang="en-US" sz="2300" dirty="0" err="1" smtClean="0"/>
              <a:t>pesmi</a:t>
            </a:r>
            <a:r>
              <a:rPr lang="en-US" sz="2300" dirty="0" smtClean="0"/>
              <a:t> in </a:t>
            </a:r>
            <a:r>
              <a:rPr lang="en-US" sz="2300" dirty="0" err="1" smtClean="0"/>
              <a:t>govor</a:t>
            </a:r>
            <a:r>
              <a:rPr lang="en-US" sz="2300" dirty="0" smtClean="0"/>
              <a:t>. Po </a:t>
            </a:r>
            <a:r>
              <a:rPr lang="en-US" sz="2300" dirty="0" err="1" smtClean="0"/>
              <a:t>nekaterih</a:t>
            </a:r>
            <a:r>
              <a:rPr lang="en-US" sz="2300" dirty="0" smtClean="0"/>
              <a:t> </a:t>
            </a:r>
            <a:r>
              <a:rPr lang="en-US" sz="2300" dirty="0" err="1" smtClean="0"/>
              <a:t>viri</a:t>
            </a:r>
            <a:r>
              <a:rPr lang="en-US" sz="2300" dirty="0" smtClean="0"/>
              <a:t> </a:t>
            </a:r>
            <a:r>
              <a:rPr lang="en-US" sz="2300" dirty="0" err="1" smtClean="0"/>
              <a:t>prvo</a:t>
            </a:r>
            <a:r>
              <a:rPr lang="en-US" sz="2300" dirty="0" smtClean="0"/>
              <a:t> </a:t>
            </a:r>
            <a:r>
              <a:rPr lang="en-US" sz="2300" dirty="0" err="1" smtClean="0"/>
              <a:t>pravo</a:t>
            </a:r>
            <a:r>
              <a:rPr lang="en-US" sz="2300" dirty="0" smtClean="0"/>
              <a:t> </a:t>
            </a:r>
            <a:r>
              <a:rPr lang="en-US" sz="2300" dirty="0" err="1" smtClean="0"/>
              <a:t>radijsko</a:t>
            </a:r>
            <a:r>
              <a:rPr lang="en-US" sz="2300" dirty="0" smtClean="0"/>
              <a:t> </a:t>
            </a:r>
            <a:r>
              <a:rPr lang="en-US" sz="2300" dirty="0" err="1" smtClean="0"/>
              <a:t>oddajanje</a:t>
            </a:r>
            <a:r>
              <a:rPr lang="en-US" sz="2300" dirty="0" smtClean="0"/>
              <a:t> v </a:t>
            </a:r>
            <a:r>
              <a:rPr lang="en-US" sz="2300" dirty="0" err="1" smtClean="0"/>
              <a:t>zgodovini</a:t>
            </a:r>
            <a:r>
              <a:rPr lang="en-US" sz="2300" dirty="0"/>
              <a:t>;</a:t>
            </a:r>
            <a:endParaRPr lang="en-US" sz="23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300" dirty="0" smtClean="0"/>
              <a:t>1912: </a:t>
            </a:r>
            <a:r>
              <a:rPr lang="en-US" sz="2300" dirty="0" err="1" smtClean="0"/>
              <a:t>ameriški</a:t>
            </a:r>
            <a:r>
              <a:rPr lang="en-US" sz="2300" dirty="0" smtClean="0"/>
              <a:t> </a:t>
            </a:r>
            <a:r>
              <a:rPr lang="en-US" sz="2300" dirty="0" err="1" smtClean="0"/>
              <a:t>radijski</a:t>
            </a:r>
            <a:r>
              <a:rPr lang="en-US" sz="2300" dirty="0" smtClean="0"/>
              <a:t> </a:t>
            </a:r>
            <a:r>
              <a:rPr lang="en-US" sz="2300" dirty="0" err="1" smtClean="0"/>
              <a:t>zakon</a:t>
            </a:r>
            <a:r>
              <a:rPr lang="en-US" sz="2300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38" y="79375"/>
            <a:ext cx="8410575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RADIJSKA ZGODOVINA NA KRATKO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1915: David Sarnoff – “memorandum o </a:t>
            </a:r>
            <a:r>
              <a:rPr lang="en-US" dirty="0" err="1" smtClean="0"/>
              <a:t>radijski</a:t>
            </a:r>
            <a:r>
              <a:rPr lang="en-US" dirty="0" smtClean="0"/>
              <a:t> </a:t>
            </a:r>
            <a:r>
              <a:rPr lang="en-US" dirty="0" err="1" smtClean="0"/>
              <a:t>škatlji</a:t>
            </a:r>
            <a:r>
              <a:rPr lang="en-US" dirty="0" smtClean="0"/>
              <a:t>”;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1927: </a:t>
            </a:r>
            <a:r>
              <a:rPr lang="en-US" dirty="0"/>
              <a:t>N</a:t>
            </a:r>
            <a:r>
              <a:rPr lang="en-US" dirty="0" smtClean="0"/>
              <a:t>ov </a:t>
            </a:r>
            <a:r>
              <a:rPr lang="en-US" dirty="0" err="1" smtClean="0"/>
              <a:t>radijski</a:t>
            </a:r>
            <a:r>
              <a:rPr lang="en-US" dirty="0" smtClean="0"/>
              <a:t> </a:t>
            </a:r>
            <a:r>
              <a:rPr lang="en-US" dirty="0" err="1" smtClean="0"/>
              <a:t>zakon</a:t>
            </a:r>
            <a:r>
              <a:rPr lang="en-US" dirty="0" smtClean="0"/>
              <a:t> – </a:t>
            </a:r>
            <a:r>
              <a:rPr lang="en-US" dirty="0" err="1" smtClean="0"/>
              <a:t>svobodna</a:t>
            </a:r>
            <a:r>
              <a:rPr lang="en-US" dirty="0" smtClean="0"/>
              <a:t> </a:t>
            </a:r>
            <a:r>
              <a:rPr lang="en-US" dirty="0" err="1" smtClean="0"/>
              <a:t>iniciativa</a:t>
            </a:r>
            <a:r>
              <a:rPr lang="en-US" dirty="0" smtClean="0"/>
              <a:t>, </a:t>
            </a:r>
            <a:r>
              <a:rPr lang="en-US" dirty="0" err="1" smtClean="0"/>
              <a:t>omejitve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frekvencah</a:t>
            </a:r>
            <a:r>
              <a:rPr lang="en-US" dirty="0" smtClean="0"/>
              <a:t>, </a:t>
            </a:r>
            <a:r>
              <a:rPr lang="en-US" dirty="0" err="1" smtClean="0"/>
              <a:t>svoboda</a:t>
            </a:r>
            <a:r>
              <a:rPr lang="en-US" dirty="0" smtClean="0"/>
              <a:t> </a:t>
            </a:r>
            <a:r>
              <a:rPr lang="en-US" dirty="0" err="1" smtClean="0"/>
              <a:t>govor</a:t>
            </a:r>
            <a:r>
              <a:rPr lang="en-US" dirty="0" smtClean="0"/>
              <a:t>, </a:t>
            </a:r>
            <a:r>
              <a:rPr lang="en-US" dirty="0" err="1" smtClean="0"/>
              <a:t>samoregulativa</a:t>
            </a:r>
            <a:r>
              <a:rPr lang="en-US" dirty="0"/>
              <a:t>;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1939: </a:t>
            </a:r>
            <a:r>
              <a:rPr lang="en-US" dirty="0" err="1"/>
              <a:t>R</a:t>
            </a:r>
            <a:r>
              <a:rPr lang="en-US" dirty="0" err="1" smtClean="0"/>
              <a:t>adijske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in </a:t>
            </a:r>
            <a:r>
              <a:rPr lang="en-US" dirty="0" err="1" smtClean="0"/>
              <a:t>sprejemniki</a:t>
            </a:r>
            <a:r>
              <a:rPr lang="en-US" dirty="0" smtClean="0"/>
              <a:t> FM;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1948: </a:t>
            </a:r>
            <a:r>
              <a:rPr lang="en-US" dirty="0" err="1"/>
              <a:t>P</a:t>
            </a:r>
            <a:r>
              <a:rPr lang="en-US" dirty="0" err="1" smtClean="0"/>
              <a:t>renosni</a:t>
            </a:r>
            <a:r>
              <a:rPr lang="en-US" dirty="0" smtClean="0"/>
              <a:t> </a:t>
            </a:r>
            <a:r>
              <a:rPr lang="en-US" dirty="0" err="1" smtClean="0"/>
              <a:t>tranzistor</a:t>
            </a:r>
            <a:r>
              <a:rPr lang="en-US" dirty="0" smtClean="0"/>
              <a:t>;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1995: BBC </a:t>
            </a:r>
            <a:r>
              <a:rPr lang="en-US" dirty="0" err="1" smtClean="0"/>
              <a:t>uvede</a:t>
            </a:r>
            <a:r>
              <a:rPr lang="en-US" dirty="0" smtClean="0"/>
              <a:t> </a:t>
            </a:r>
            <a:r>
              <a:rPr lang="en-US" dirty="0" err="1" smtClean="0"/>
              <a:t>digitalno</a:t>
            </a:r>
            <a:r>
              <a:rPr lang="en-US" dirty="0" smtClean="0"/>
              <a:t> </a:t>
            </a:r>
            <a:r>
              <a:rPr lang="en-US" dirty="0" err="1" smtClean="0"/>
              <a:t>predvajanje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KAJ JE RADIO IN KAKO DELUJE?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Prenašanje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točke</a:t>
            </a:r>
            <a:r>
              <a:rPr lang="en-US" dirty="0" smtClean="0"/>
              <a:t> do </a:t>
            </a:r>
            <a:r>
              <a:rPr lang="en-US" dirty="0" err="1" smtClean="0"/>
              <a:t>množice</a:t>
            </a:r>
            <a:r>
              <a:rPr lang="en-US" dirty="0" smtClean="0"/>
              <a:t> </a:t>
            </a:r>
            <a:r>
              <a:rPr lang="en-US" dirty="0" err="1" smtClean="0"/>
              <a:t>sprejemnikov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oddajanje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Človeški</a:t>
            </a:r>
            <a:r>
              <a:rPr lang="en-US" dirty="0" smtClean="0"/>
              <a:t> </a:t>
            </a:r>
            <a:r>
              <a:rPr lang="en-US" dirty="0" err="1" smtClean="0"/>
              <a:t>glas</a:t>
            </a:r>
            <a:r>
              <a:rPr lang="en-US" dirty="0" smtClean="0"/>
              <a:t>/</a:t>
            </a:r>
            <a:r>
              <a:rPr lang="en-US" dirty="0" err="1" smtClean="0"/>
              <a:t>zvok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električni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impulzi</a:t>
            </a:r>
            <a:r>
              <a:rPr lang="en-US" dirty="0" smtClean="0">
                <a:sym typeface="Wingdings"/>
              </a:rPr>
              <a:t> </a:t>
            </a:r>
            <a:r>
              <a:rPr lang="en-US" dirty="0" err="1" smtClean="0">
                <a:sym typeface="Wingdings"/>
              </a:rPr>
              <a:t>zvočno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valovanje</a:t>
            </a:r>
            <a:endParaRPr lang="en-US" dirty="0" smtClean="0">
              <a:sym typeface="Wingding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Sredstvo</a:t>
            </a:r>
            <a:r>
              <a:rPr lang="en-US" dirty="0" smtClean="0"/>
              <a:t> </a:t>
            </a:r>
            <a:r>
              <a:rPr lang="en-US" dirty="0" err="1" smtClean="0"/>
              <a:t>prenosa</a:t>
            </a:r>
            <a:r>
              <a:rPr lang="en-US" dirty="0" smtClean="0"/>
              <a:t> </a:t>
            </a:r>
            <a:r>
              <a:rPr lang="en-US" dirty="0" err="1" smtClean="0"/>
              <a:t>radijskih</a:t>
            </a:r>
            <a:r>
              <a:rPr lang="en-US" dirty="0" smtClean="0"/>
              <a:t> </a:t>
            </a:r>
            <a:r>
              <a:rPr lang="en-US" dirty="0" err="1" smtClean="0"/>
              <a:t>sporočil</a:t>
            </a:r>
            <a:r>
              <a:rPr lang="en-US" dirty="0" smtClean="0"/>
              <a:t> so </a:t>
            </a:r>
            <a:r>
              <a:rPr lang="en-US" dirty="0" err="1" smtClean="0"/>
              <a:t>elektromagnetni</a:t>
            </a:r>
            <a:r>
              <a:rPr lang="en-US" dirty="0" smtClean="0"/>
              <a:t> </a:t>
            </a:r>
            <a:r>
              <a:rPr lang="en-US" dirty="0" err="1" smtClean="0"/>
              <a:t>valovi</a:t>
            </a:r>
            <a:r>
              <a:rPr lang="en-US" dirty="0" smtClean="0"/>
              <a:t>, </a:t>
            </a:r>
            <a:r>
              <a:rPr lang="en-US" dirty="0" err="1" smtClean="0"/>
              <a:t>ki</a:t>
            </a:r>
            <a:r>
              <a:rPr lang="en-US" dirty="0" smtClean="0"/>
              <a:t> se </a:t>
            </a:r>
            <a:r>
              <a:rPr lang="en-US" dirty="0" err="1" smtClean="0"/>
              <a:t>skozi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 </a:t>
            </a:r>
            <a:r>
              <a:rPr lang="en-US" dirty="0" err="1" smtClean="0"/>
              <a:t>širijo</a:t>
            </a:r>
            <a:r>
              <a:rPr lang="en-US" dirty="0" smtClean="0"/>
              <a:t> od </a:t>
            </a:r>
            <a:r>
              <a:rPr lang="en-US" dirty="0" err="1" smtClean="0"/>
              <a:t>oddajnika</a:t>
            </a:r>
            <a:r>
              <a:rPr lang="en-US" dirty="0" smtClean="0"/>
              <a:t> do </a:t>
            </a:r>
            <a:r>
              <a:rPr lang="en-US" dirty="0" err="1" smtClean="0"/>
              <a:t>sprejemnika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KAJ JE RADIO IN KAKO DELUJE?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Oddajna</a:t>
            </a:r>
            <a:r>
              <a:rPr lang="en-US" dirty="0"/>
              <a:t> in </a:t>
            </a:r>
            <a:r>
              <a:rPr lang="en-US" dirty="0" err="1"/>
              <a:t>sprejemna</a:t>
            </a:r>
            <a:r>
              <a:rPr lang="en-US" dirty="0"/>
              <a:t> </a:t>
            </a:r>
            <a:r>
              <a:rPr lang="en-US" dirty="0" err="1"/>
              <a:t>antena</a:t>
            </a:r>
            <a:r>
              <a:rPr lang="en-US" dirty="0"/>
              <a:t> </a:t>
            </a:r>
            <a:r>
              <a:rPr lang="en-US" dirty="0" err="1"/>
              <a:t>morata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vidni</a:t>
            </a:r>
            <a:r>
              <a:rPr lang="en-US" dirty="0"/>
              <a:t>, </a:t>
            </a:r>
            <a:r>
              <a:rPr lang="en-US" dirty="0" err="1"/>
              <a:t>zato</a:t>
            </a:r>
            <a:r>
              <a:rPr lang="en-US" dirty="0"/>
              <a:t> so </a:t>
            </a:r>
            <a:r>
              <a:rPr lang="en-US" dirty="0" err="1"/>
              <a:t>oddajniki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vzpetinah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Stelitski</a:t>
            </a:r>
            <a:r>
              <a:rPr lang="en-US" dirty="0" smtClean="0"/>
              <a:t> </a:t>
            </a:r>
            <a:r>
              <a:rPr lang="en-US" dirty="0" err="1" smtClean="0"/>
              <a:t>oddajniki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Frekvenčni</a:t>
            </a:r>
            <a:r>
              <a:rPr lang="en-US" dirty="0" smtClean="0"/>
              <a:t> </a:t>
            </a:r>
            <a:r>
              <a:rPr lang="en-US" dirty="0" err="1" smtClean="0"/>
              <a:t>pasovi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Digitalizacija</a:t>
            </a:r>
            <a:r>
              <a:rPr lang="en-US" dirty="0" smtClean="0"/>
              <a:t> </a:t>
            </a:r>
            <a:r>
              <a:rPr lang="en-US" dirty="0" err="1" smtClean="0"/>
              <a:t>radia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Vstop</a:t>
            </a:r>
            <a:r>
              <a:rPr lang="en-US" dirty="0" smtClean="0"/>
              <a:t> </a:t>
            </a:r>
            <a:r>
              <a:rPr lang="en-US" dirty="0" err="1" smtClean="0"/>
              <a:t>radia</a:t>
            </a:r>
            <a:r>
              <a:rPr lang="en-US" dirty="0" smtClean="0"/>
              <a:t> v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medije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3249613" cy="1631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SKRB ZA JEZIK NA RADIU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609600" y="2084388"/>
            <a:ext cx="3249613" cy="39354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Skrb</a:t>
            </a:r>
            <a:r>
              <a:rPr lang="en-US" sz="2400" dirty="0" smtClean="0"/>
              <a:t> za </a:t>
            </a:r>
            <a:r>
              <a:rPr lang="en-US" sz="2400" dirty="0" err="1" smtClean="0"/>
              <a:t>brezhiben</a:t>
            </a:r>
            <a:r>
              <a:rPr lang="en-US" sz="2400" dirty="0" smtClean="0"/>
              <a:t> </a:t>
            </a:r>
            <a:r>
              <a:rPr lang="en-US" sz="2400" dirty="0" err="1" smtClean="0"/>
              <a:t>jezik</a:t>
            </a:r>
            <a:r>
              <a:rPr lang="en-US" sz="2400" dirty="0" smtClean="0"/>
              <a:t> </a:t>
            </a:r>
            <a:r>
              <a:rPr lang="en-US" sz="2400" dirty="0" err="1" smtClean="0"/>
              <a:t>mora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polna</a:t>
            </a:r>
            <a:r>
              <a:rPr lang="en-US" sz="2400" dirty="0" smtClean="0"/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- </a:t>
            </a:r>
            <a:r>
              <a:rPr lang="en-US" sz="2400" dirty="0" err="1" smtClean="0"/>
              <a:t>Jezik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radiu</a:t>
            </a:r>
            <a:r>
              <a:rPr lang="en-US" sz="2400" dirty="0" smtClean="0"/>
              <a:t> </a:t>
            </a:r>
            <a:r>
              <a:rPr lang="en-US" sz="2400" dirty="0" err="1" smtClean="0"/>
              <a:t>mora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v </a:t>
            </a:r>
            <a:r>
              <a:rPr lang="en-US" sz="2400" dirty="0" err="1" smtClean="0"/>
              <a:t>vsaki</a:t>
            </a:r>
            <a:r>
              <a:rPr lang="en-US" sz="2400" dirty="0" smtClean="0"/>
              <a:t> </a:t>
            </a:r>
            <a:r>
              <a:rPr lang="en-US" sz="2400" dirty="0" err="1" smtClean="0"/>
              <a:t>oddaji</a:t>
            </a:r>
            <a:r>
              <a:rPr lang="en-US" sz="2400" dirty="0" smtClean="0"/>
              <a:t> </a:t>
            </a:r>
            <a:r>
              <a:rPr lang="en-US" sz="2400" dirty="0" err="1" smtClean="0"/>
              <a:t>prvovrsten</a:t>
            </a:r>
            <a:r>
              <a:rPr lang="en-US" sz="2400" dirty="0" smtClean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Placeholder 7" descr="radio4.jpg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/>
          </a:blip>
          <a:srcRect t="9341" b="9341"/>
          <a:stretch>
            <a:fillRect/>
          </a:stretch>
        </p:blipFill>
        <p:spPr>
          <a:xfrm rot="307655">
            <a:off x="4083049" y="3467099"/>
            <a:ext cx="4140200" cy="2881313"/>
          </a:xfrm>
        </p:spPr>
      </p:pic>
      <p:pic>
        <p:nvPicPr>
          <p:cNvPr id="9" name="Picture Placeholder 8" descr="radio3.jpg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/>
          </a:blip>
          <a:srcRect l="32319" r="3231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3249613" cy="1631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PRMERJAVA MED MEDIJI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084388"/>
            <a:ext cx="3249613" cy="1244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61</TotalTime>
  <Words>492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Habitat</vt:lpstr>
      <vt:lpstr>SPECIFIKE RADIJSKEGA MEDIJA – PRIMERJALNO Z DRUGIMI MEDIJI</vt:lpstr>
      <vt:lpstr>RADIO - PRVA OBLIKA TEHNOLOŠKE KOMUNIKACIJE</vt:lpstr>
      <vt:lpstr>KAKO JE RADIO SPREMENIL ŽIVLJENJE </vt:lpstr>
      <vt:lpstr>RADIJSKA ZGODOVINA NA KRATKO</vt:lpstr>
      <vt:lpstr>RADIJSKA ZGODOVINA NA KRATKO</vt:lpstr>
      <vt:lpstr>KAJ JE RADIO IN KAKO DELUJE?</vt:lpstr>
      <vt:lpstr>KAJ JE RADIO IN KAKO DELUJE?</vt:lpstr>
      <vt:lpstr>SKRB ZA JEZIK NA RADIU</vt:lpstr>
      <vt:lpstr>PRMERJAVA MED MEDIJI</vt:lpstr>
      <vt:lpstr>OGLAŠEVANJE NA RADIU</vt:lpstr>
      <vt:lpstr>PowerPoint Presentation</vt:lpstr>
      <vt:lpstr>RADIO V AVTU</vt:lpstr>
      <vt:lpstr>PREŽIVETJE RADIA V PRIHODNOSTI</vt:lpstr>
    </vt:vector>
  </TitlesOfParts>
  <Company>Fakulteta za družbene vede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Tjaša Pavlič</dc:creator>
  <cp:lastModifiedBy>Jaka</cp:lastModifiedBy>
  <cp:revision>10</cp:revision>
  <dcterms:created xsi:type="dcterms:W3CDTF">2011-11-21T11:31:47Z</dcterms:created>
  <dcterms:modified xsi:type="dcterms:W3CDTF">2015-06-25T18:32:27Z</dcterms:modified>
</cp:coreProperties>
</file>