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59" r:id="rId9"/>
    <p:sldId id="260" r:id="rId10"/>
    <p:sldId id="257" r:id="rId11"/>
    <p:sldId id="261" r:id="rId12"/>
    <p:sldId id="262" r:id="rId13"/>
    <p:sldId id="264" r:id="rId14"/>
    <p:sldId id="273" r:id="rId15"/>
    <p:sldId id="269" r:id="rId16"/>
    <p:sldId id="268" r:id="rId17"/>
    <p:sldId id="272" r:id="rId18"/>
    <p:sldId id="266" r:id="rId19"/>
    <p:sldId id="270" r:id="rId20"/>
    <p:sldId id="271" r:id="rId21"/>
    <p:sldId id="279" r:id="rId22"/>
    <p:sldId id="280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979A34-01BA-4172-9839-A314F837E6E8}" type="datetimeFigureOut">
              <a:rPr lang="sl-SI" smtClean="0"/>
              <a:pPr/>
              <a:t>10.12.2012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58474A-484B-4603-A057-A999D4D4619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Predstavitev področnih društev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Pripravila: Meta Eržen</a:t>
            </a:r>
            <a:endParaRPr lang="sl-SI" dirty="0"/>
          </a:p>
        </p:txBody>
      </p:sp>
      <p:pic>
        <p:nvPicPr>
          <p:cNvPr id="4" name="Slika 3" descr="zbd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484784"/>
            <a:ext cx="2425804" cy="2401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Področna društva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Društvo bibliotekarjev Celje</a:t>
            </a:r>
          </a:p>
          <a:p>
            <a:r>
              <a:rPr lang="sl-SI" dirty="0" smtClean="0"/>
              <a:t>Društvo bibliotekarjev Gorenjske</a:t>
            </a:r>
          </a:p>
          <a:p>
            <a:r>
              <a:rPr lang="sl-SI" dirty="0" smtClean="0"/>
              <a:t>Društvo bibliotekarjev Koroške</a:t>
            </a:r>
          </a:p>
          <a:p>
            <a:r>
              <a:rPr lang="sl-SI" dirty="0" smtClean="0"/>
              <a:t>Društvo bibliotekarjev Ljubljana</a:t>
            </a:r>
          </a:p>
          <a:p>
            <a:r>
              <a:rPr lang="sl-SI" dirty="0" smtClean="0"/>
              <a:t>Društvo bibliotekarjev Maribor</a:t>
            </a:r>
          </a:p>
          <a:p>
            <a:r>
              <a:rPr lang="sl-SI" dirty="0" smtClean="0"/>
              <a:t>Društvo bibliotekarjev Pomurja</a:t>
            </a:r>
          </a:p>
          <a:p>
            <a:r>
              <a:rPr lang="sl-SI" dirty="0" smtClean="0"/>
              <a:t>Društvo bibliotekarjev Primorske</a:t>
            </a:r>
          </a:p>
          <a:p>
            <a:r>
              <a:rPr lang="sl-SI" dirty="0" smtClean="0"/>
              <a:t>Društvo bibliotekarjev Dolenjske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Društvo bibliotekarjev Celje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Predsednica: Polona Bajc </a:t>
            </a:r>
            <a:r>
              <a:rPr lang="sl-SI" b="1" dirty="0" err="1" smtClean="0"/>
              <a:t>Napret</a:t>
            </a:r>
            <a:endParaRPr lang="sl-SI" b="1" dirty="0" smtClean="0"/>
          </a:p>
          <a:p>
            <a:r>
              <a:rPr lang="sl-SI" b="1" dirty="0" smtClean="0"/>
              <a:t>Članarina:</a:t>
            </a:r>
            <a:r>
              <a:rPr lang="sl-SI" dirty="0" smtClean="0"/>
              <a:t> 12€</a:t>
            </a:r>
          </a:p>
          <a:p>
            <a:r>
              <a:rPr lang="sl-SI" b="1" dirty="0" smtClean="0"/>
              <a:t>Ugodnosti in dogodki: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brezplačno </a:t>
            </a:r>
            <a:r>
              <a:rPr lang="sl-SI" dirty="0"/>
              <a:t>članstvo v nekaterih večjih slovenskih knjižnicah</a:t>
            </a:r>
            <a:r>
              <a:rPr lang="sl-SI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</a:t>
            </a:r>
            <a:r>
              <a:rPr lang="sl-SI" dirty="0"/>
              <a:t>popust pri plačilu kotizacije za seminarje in posvetovanja, ki jih organizira DBC </a:t>
            </a:r>
            <a:r>
              <a:rPr lang="sl-SI" dirty="0" smtClean="0"/>
              <a:t>ali ZBDS,</a:t>
            </a:r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10% popust pri nakupu publikacij Mohorjeve družbe Celje (Celje, Prešernova 23; Ljubljana, Nazorjeva 1),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20% popust pri nakupu vstopnic izven abonmaja v Slovenskem ljudskem gledališču Celje,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člani prejemajo strokovno revijo Knjižnica.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Društvo bibliotekarjev Koroške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Predsednica: Simona Vončina</a:t>
            </a:r>
          </a:p>
          <a:p>
            <a:r>
              <a:rPr lang="sl-SI" b="1" dirty="0" smtClean="0"/>
              <a:t>Članarina: 15€</a:t>
            </a:r>
          </a:p>
          <a:p>
            <a:r>
              <a:rPr lang="sl-SI" b="1" dirty="0" smtClean="0"/>
              <a:t>Ugodnosti in dogodki</a:t>
            </a:r>
            <a:r>
              <a:rPr lang="sl-SI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V </a:t>
            </a:r>
            <a:r>
              <a:rPr lang="sl-SI" dirty="0" smtClean="0"/>
              <a:t>mesecu juniju 2012 so se odpravili na strokovno ekskurzijo na avstrijsko Koroško.</a:t>
            </a:r>
            <a:endParaRPr lang="sl-SI" b="1" dirty="0" smtClean="0"/>
          </a:p>
          <a:p>
            <a:endParaRPr lang="sl-SI" b="1" dirty="0" smtClean="0"/>
          </a:p>
          <a:p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V mesecu septembru so nekatere članice sodelovale pri organizaciji DOMFEST-a, 2. festivala domoznanstva 'Domoznanski knjižnični depoji v Sloveniji'.</a:t>
            </a:r>
            <a:endParaRPr lang="sl-SI" b="1" dirty="0" smtClean="0"/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Prisotni na družabnih omrežjih.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Društvo bibliotekarjev Dolenjske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 smtClean="0"/>
              <a:t>Predsednik: Andrej Črnič</a:t>
            </a:r>
          </a:p>
          <a:p>
            <a:r>
              <a:rPr lang="sl-SI" b="1" dirty="0" smtClean="0"/>
              <a:t>Ugodnosti in dogodki: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v marcu imeli predavanje Tereze Poličnik Čermelj: Inventarizacija in oprema knjižničnega gradiva, ki je namenjeno trajnemu hranjenju.</a:t>
            </a:r>
          </a:p>
          <a:p>
            <a:pPr>
              <a:buFontTx/>
              <a:buChar char="‒"/>
            </a:pPr>
            <a:endParaRPr lang="sl-SI" dirty="0" smtClean="0"/>
          </a:p>
          <a:p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Društvo bibliotekarjev Primorske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Predsednik: Gvido Komar</a:t>
            </a:r>
          </a:p>
          <a:p>
            <a:r>
              <a:rPr lang="sl-SI" b="1" dirty="0" smtClean="0"/>
              <a:t>Članarina</a:t>
            </a:r>
            <a:r>
              <a:rPr lang="sl-SI" b="1" dirty="0" smtClean="0"/>
              <a:t>: 12,50€</a:t>
            </a:r>
            <a:endParaRPr lang="sl-SI" b="1" dirty="0" smtClean="0"/>
          </a:p>
          <a:p>
            <a:r>
              <a:rPr lang="sl-SI" b="1" dirty="0" smtClean="0"/>
              <a:t>Ugodnosti in dogodki: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sl-SI" sz="2900" dirty="0" smtClean="0"/>
              <a:t>Strokovno srečanje »E-knjige«: predstavitev e-knjig (npr. Študentska Založba) in e-bralnikov, dobra praksa z nakupom e-knjig (</a:t>
            </a:r>
            <a:r>
              <a:rPr lang="sl-SI" sz="2900" dirty="0" err="1" smtClean="0"/>
              <a:t>Luana</a:t>
            </a:r>
            <a:r>
              <a:rPr lang="sl-SI" sz="2900" dirty="0" smtClean="0"/>
              <a:t> </a:t>
            </a:r>
            <a:r>
              <a:rPr lang="sl-SI" sz="2900" dirty="0" err="1" smtClean="0"/>
              <a:t>Malec</a:t>
            </a:r>
            <a:r>
              <a:rPr lang="sl-SI" sz="2900" dirty="0" smtClean="0"/>
              <a:t>, Osrednja knjižnica Srečka Vilharja Koper),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endParaRPr lang="sl-SI" sz="2400" dirty="0" smtClean="0"/>
          </a:p>
          <a:p>
            <a:pPr>
              <a:buFont typeface="Wingdings" pitchFamily="2" charset="2"/>
              <a:buChar char="Ø"/>
            </a:pP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sl-SI" sz="2900" dirty="0" smtClean="0"/>
              <a:t>Enodnevni izlet v Trst (september 2013): iz Opčin s tramvajem v Trst; ogled Narodne in študijske knjižnice Trst, Tržaškega mestnega arhiva in mestne knjižnice; voden ogled Trsta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sl-SI" sz="2900" dirty="0" smtClean="0"/>
              <a:t>strokovna ekskurzija MAKEDONIJA (maj 2013)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sl-SI" sz="2900" dirty="0" smtClean="0"/>
              <a:t>Spletna stran v urejanju, prisotni na družabnih omrežjih</a:t>
            </a:r>
            <a:endParaRPr lang="sl-SI" sz="2900" dirty="0" smtClean="0"/>
          </a:p>
          <a:p>
            <a:pPr>
              <a:buFont typeface="Wingdings" pitchFamily="2" charset="2"/>
              <a:buChar char="Ø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/>
              <a:t>Društvo bibliotekarjev Maribor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 smtClean="0"/>
              <a:t>Predsednica: Branka </a:t>
            </a:r>
            <a:r>
              <a:rPr lang="sl-SI" b="1" dirty="0" err="1" smtClean="0"/>
              <a:t>Kerec</a:t>
            </a:r>
            <a:endParaRPr lang="sl-SI" b="1" dirty="0" smtClean="0"/>
          </a:p>
          <a:p>
            <a:r>
              <a:rPr lang="sl-SI" b="1" dirty="0" smtClean="0"/>
              <a:t>Članarina: 16€</a:t>
            </a:r>
          </a:p>
          <a:p>
            <a:r>
              <a:rPr lang="sl-SI" b="1" dirty="0" smtClean="0"/>
              <a:t>Ugodnosti in dogodki: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EPK in knjižnice  : predstavitev projektov v okviru EPK Knjižnice Ivana Potrča Ptuj, Mariborske knjižnice in Univerzitetne knjižnice Maribor,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strokovna ekskurzija: 18. mednarodni salon knjig v Novem Sadu</a:t>
            </a:r>
          </a:p>
          <a:p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voden ogled razstave Nemci in Maribor,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ogled dokumentarnega filma o </a:t>
            </a:r>
            <a:r>
              <a:rPr lang="sl-SI" dirty="0" err="1" smtClean="0"/>
              <a:t>Vijećnici</a:t>
            </a:r>
            <a:r>
              <a:rPr lang="sl-SI" dirty="0" smtClean="0"/>
              <a:t>, A Love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Books</a:t>
            </a:r>
            <a:r>
              <a:rPr lang="sl-SI" dirty="0" smtClean="0"/>
              <a:t>: A Sarajevo </a:t>
            </a:r>
            <a:r>
              <a:rPr lang="sl-SI" dirty="0" err="1" smtClean="0"/>
              <a:t>Story</a:t>
            </a:r>
            <a:r>
              <a:rPr lang="sl-SI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ogled Teološke knjižnice Maribor in predstavitev Sekcije za šolske knjižnice,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obisk 28. slovenskega knjižnega sejma v Ljubljani,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predstavitev 78. konference IFLA na Finskem - Knjižničarski raj,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Kaj je društvo bibliotekarjev?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l-SI" sz="3200" dirty="0" smtClean="0"/>
          </a:p>
          <a:p>
            <a:pPr algn="ctr">
              <a:buNone/>
            </a:pPr>
            <a:endParaRPr lang="sl-SI" sz="3200" dirty="0" smtClean="0"/>
          </a:p>
          <a:p>
            <a:pPr algn="ctr">
              <a:buNone/>
            </a:pPr>
            <a:r>
              <a:rPr lang="sl-SI" sz="3200" dirty="0" smtClean="0"/>
              <a:t>J</a:t>
            </a:r>
            <a:r>
              <a:rPr lang="sl-SI" sz="3200" dirty="0" smtClean="0"/>
              <a:t>e </a:t>
            </a:r>
            <a:r>
              <a:rPr lang="sl-SI" sz="3200" dirty="0"/>
              <a:t>prostovoljna, samostojna in nepridobitna strokovna organizacija knjižničarskih </a:t>
            </a:r>
            <a:r>
              <a:rPr lang="sl-SI" sz="3200" dirty="0" smtClean="0"/>
              <a:t>delavcev.</a:t>
            </a:r>
            <a:endParaRPr lang="sl-SI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izlet v neznano: novoletno srečanje članov društva,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poleg spletne strani imajo še </a:t>
            </a:r>
            <a:r>
              <a:rPr lang="sl-SI" dirty="0" err="1" smtClean="0"/>
              <a:t>blog</a:t>
            </a:r>
            <a:r>
              <a:rPr lang="sl-SI" dirty="0" smtClean="0"/>
              <a:t> ter so zastopani na družabnih omrežjih,</a:t>
            </a:r>
          </a:p>
          <a:p>
            <a:pPr>
              <a:buFont typeface="Wingdings" pitchFamily="2" charset="2"/>
              <a:buChar char="Ø"/>
            </a:pPr>
            <a:r>
              <a:rPr lang="sl-SI" b="1" dirty="0" smtClean="0"/>
              <a:t>spodbujajo študente, da aktivno sodelujejo ter s predlogi izboljšujejo DBM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sl-SI" dirty="0" smtClean="0"/>
          </a:p>
          <a:p>
            <a:pPr algn="ctr"/>
            <a:r>
              <a:rPr lang="sl-SI" sz="3600" b="1" dirty="0" smtClean="0">
                <a:solidFill>
                  <a:schemeClr val="tx1"/>
                </a:solidFill>
              </a:rPr>
              <a:t>Vprašanja?</a:t>
            </a:r>
            <a:endParaRPr lang="sl-SI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Hvala za pozornost!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Zgodovina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1947</a:t>
            </a:r>
            <a:r>
              <a:rPr lang="sl-SI" dirty="0" smtClean="0"/>
              <a:t> poteka v NUK-u ustanovni občni zbor Društva bibliotekarjev </a:t>
            </a:r>
            <a:r>
              <a:rPr lang="sl-SI" dirty="0" smtClean="0"/>
              <a:t>Slovenije</a:t>
            </a:r>
          </a:p>
          <a:p>
            <a:r>
              <a:rPr lang="sl-SI" dirty="0" smtClean="0"/>
              <a:t>Septembra </a:t>
            </a:r>
            <a:r>
              <a:rPr lang="sl-SI" b="1" dirty="0" smtClean="0"/>
              <a:t>1949</a:t>
            </a:r>
            <a:r>
              <a:rPr lang="sl-SI" dirty="0" smtClean="0"/>
              <a:t> poteka v Ljubljani ustanovni kongres Zveze bibliotekarskih društev Jugoslavije</a:t>
            </a:r>
            <a:r>
              <a:rPr lang="sl-SI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Leta </a:t>
            </a:r>
            <a:r>
              <a:rPr lang="sl-SI" b="1" dirty="0" smtClean="0"/>
              <a:t>1968</a:t>
            </a:r>
            <a:r>
              <a:rPr lang="sl-SI" dirty="0" smtClean="0"/>
              <a:t> </a:t>
            </a:r>
            <a:r>
              <a:rPr lang="sl-SI" dirty="0" smtClean="0"/>
              <a:t>so ustanovljena samostojna društva bibliotekarjev v Mariboru, Ljubljani, na Gorenjskem, Primorskem in za Mežiško dolino, v Celju, Novem mestu in Murski Soboti pa še naprej delujejo podružnice osrednjega društva.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Oktobra </a:t>
            </a:r>
            <a:r>
              <a:rPr lang="sl-SI" b="1" dirty="0" smtClean="0"/>
              <a:t>1975</a:t>
            </a:r>
            <a:r>
              <a:rPr lang="sl-SI" dirty="0" smtClean="0"/>
              <a:t> je podpisan nov samoupravni sporazum o ustanovitvi Društva bibliotekarjev Slovenije. </a:t>
            </a:r>
            <a:r>
              <a:rPr lang="sl-SI" b="1" dirty="0" smtClean="0"/>
              <a:t>1977</a:t>
            </a:r>
            <a:r>
              <a:rPr lang="sl-SI" dirty="0" smtClean="0"/>
              <a:t>. je ustanovljeno Društvo knjižničarjev Dolenjske. </a:t>
            </a:r>
            <a:endParaRPr lang="sl-SI" dirty="0" smtClean="0"/>
          </a:p>
          <a:p>
            <a:r>
              <a:rPr lang="sl-SI" dirty="0" smtClean="0"/>
              <a:t>Samoupravni sporazum o združevanju pokrajinskih bibliotekarskih društev v Zvezo bibliotekarskih društev Slovenije je podpisan leta </a:t>
            </a:r>
            <a:r>
              <a:rPr lang="sl-SI" b="1" dirty="0" smtClean="0"/>
              <a:t>1983</a:t>
            </a:r>
            <a:r>
              <a:rPr lang="sl-SI" dirty="0" smtClean="0"/>
              <a:t>.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15. oktobra </a:t>
            </a:r>
            <a:r>
              <a:rPr lang="sl-SI" b="1" dirty="0" smtClean="0"/>
              <a:t>1991</a:t>
            </a:r>
            <a:r>
              <a:rPr lang="sl-SI" dirty="0" smtClean="0"/>
              <a:t> ZBDS obvesti IFLA-o </a:t>
            </a:r>
            <a:r>
              <a:rPr lang="sl-SI" dirty="0" err="1" smtClean="0"/>
              <a:t>o</a:t>
            </a:r>
            <a:r>
              <a:rPr lang="sl-SI" dirty="0" smtClean="0"/>
              <a:t> izstopu iz Zveze društev </a:t>
            </a:r>
            <a:r>
              <a:rPr lang="sl-SI" dirty="0" err="1" smtClean="0"/>
              <a:t>bibliotečnih</a:t>
            </a:r>
            <a:r>
              <a:rPr lang="sl-SI" dirty="0" smtClean="0"/>
              <a:t> delavcev Jugoslavije. </a:t>
            </a:r>
            <a:endParaRPr lang="sl-SI" dirty="0" smtClean="0"/>
          </a:p>
          <a:p>
            <a:r>
              <a:rPr lang="sl-SI" b="1" dirty="0" smtClean="0"/>
              <a:t>1995</a:t>
            </a:r>
            <a:r>
              <a:rPr lang="sl-SI" dirty="0" smtClean="0"/>
              <a:t>. je na Bledu sprejet Etični kodeks slovenskih knjižničarjev, leta </a:t>
            </a:r>
            <a:r>
              <a:rPr lang="sl-SI" b="1" dirty="0" smtClean="0"/>
              <a:t>2004</a:t>
            </a:r>
            <a:r>
              <a:rPr lang="sl-SI" dirty="0" smtClean="0"/>
              <a:t> pa je v Ljubljani sprejet Manifest ZBDS o razvoju slovenskih knjižnic in knjižničarstva.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smtClean="0"/>
              <a:t>V </a:t>
            </a:r>
            <a:r>
              <a:rPr lang="sl-SI" dirty="0" smtClean="0"/>
              <a:t>letu </a:t>
            </a:r>
            <a:r>
              <a:rPr lang="sl-SI" b="1" dirty="0" smtClean="0"/>
              <a:t>2009 </a:t>
            </a:r>
            <a:r>
              <a:rPr lang="sl-SI" dirty="0" smtClean="0"/>
              <a:t>je </a:t>
            </a:r>
            <a:r>
              <a:rPr lang="sl-SI" dirty="0" smtClean="0"/>
              <a:t>na skupščini ZBDS </a:t>
            </a:r>
            <a:r>
              <a:rPr lang="sl-SI" dirty="0" smtClean="0"/>
              <a:t>potrjen </a:t>
            </a:r>
            <a:r>
              <a:rPr lang="sl-SI" dirty="0" smtClean="0"/>
              <a:t>novi statut. Ob koncu leta ZBDS združuje skoraj 1.300 knjižničark in knjižničarjev. 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Društvo izvaja naslednje dejavnosti oz. naloge: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spremljanje razvoja bibliotekarske </a:t>
            </a:r>
            <a:r>
              <a:rPr lang="sl-SI" dirty="0" smtClean="0"/>
              <a:t>znanosti,</a:t>
            </a:r>
            <a:endParaRPr lang="sl-SI" dirty="0"/>
          </a:p>
          <a:p>
            <a:r>
              <a:rPr lang="sl-SI" dirty="0"/>
              <a:t>izobraževanje članov z organiziranjem strokovnih posvetovanj, predavanj,</a:t>
            </a:r>
          </a:p>
          <a:p>
            <a:r>
              <a:rPr lang="sl-SI" dirty="0" smtClean="0"/>
              <a:t>organiziranje seminarjev</a:t>
            </a:r>
            <a:r>
              <a:rPr lang="sl-SI" dirty="0"/>
              <a:t>, tečajev, razstav in  </a:t>
            </a:r>
            <a:r>
              <a:rPr lang="sl-SI" dirty="0" smtClean="0"/>
              <a:t>ekskurzij,</a:t>
            </a:r>
            <a:endParaRPr lang="sl-SI" dirty="0"/>
          </a:p>
          <a:p>
            <a:r>
              <a:rPr lang="sl-SI" dirty="0"/>
              <a:t>povezovanje in sodelovanje </a:t>
            </a:r>
            <a:r>
              <a:rPr lang="sl-SI" dirty="0" smtClean="0"/>
              <a:t>z ZBDS,</a:t>
            </a:r>
          </a:p>
          <a:p>
            <a:r>
              <a:rPr lang="sl-SI" dirty="0" smtClean="0"/>
              <a:t>dajanje pobud, predlogov in mnenj za reševanje aktualnih strokovnih vprašanj,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sl-SI" dirty="0" smtClean="0"/>
              <a:t>sodelovanje s sredstvi javnega obveščanja pri obravnavanju vprašanj knjižničarske stroke,</a:t>
            </a:r>
          </a:p>
          <a:p>
            <a:r>
              <a:rPr lang="sl-SI" dirty="0" smtClean="0"/>
              <a:t>izdajanje društvenih publikacij (brošure, letaki, zloženke),</a:t>
            </a:r>
          </a:p>
          <a:p>
            <a:r>
              <a:rPr lang="sl-SI" dirty="0" smtClean="0"/>
              <a:t>obveščanje članov o aktualnih strokovnih vprašanjih in širše javnosti o delovanju </a:t>
            </a:r>
            <a:r>
              <a:rPr lang="sl-SI" dirty="0"/>
              <a:t>d</a:t>
            </a:r>
            <a:r>
              <a:rPr lang="sl-SI" dirty="0" smtClean="0"/>
              <a:t>ruštva.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Po meri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7030A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</TotalTime>
  <Words>498</Words>
  <Application>Microsoft Office PowerPoint</Application>
  <PresentationFormat>Diaprojekcija na zaslonu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Sredinsko</vt:lpstr>
      <vt:lpstr>Predstavitev področnih društev</vt:lpstr>
      <vt:lpstr>Kaj je društvo bibliotekarjev?</vt:lpstr>
      <vt:lpstr>Zgodovina</vt:lpstr>
      <vt:lpstr>Diapozitiv 4</vt:lpstr>
      <vt:lpstr>Diapozitiv 5</vt:lpstr>
      <vt:lpstr>Diapozitiv 6</vt:lpstr>
      <vt:lpstr>Diapozitiv 7</vt:lpstr>
      <vt:lpstr>Društvo izvaja naslednje dejavnosti oz. naloge:</vt:lpstr>
      <vt:lpstr>Diapozitiv 9</vt:lpstr>
      <vt:lpstr>Področna društva</vt:lpstr>
      <vt:lpstr>Društvo bibliotekarjev Celje</vt:lpstr>
      <vt:lpstr>Diapozitiv 12</vt:lpstr>
      <vt:lpstr>Društvo bibliotekarjev Koroške</vt:lpstr>
      <vt:lpstr>Diapozitiv 14</vt:lpstr>
      <vt:lpstr>Društvo bibliotekarjev Dolenjske</vt:lpstr>
      <vt:lpstr>Društvo bibliotekarjev Primorske</vt:lpstr>
      <vt:lpstr>Diapozitiv 17</vt:lpstr>
      <vt:lpstr>Društvo bibliotekarjev Maribor</vt:lpstr>
      <vt:lpstr>Diapozitiv 19</vt:lpstr>
      <vt:lpstr>Diapozitiv 20</vt:lpstr>
      <vt:lpstr>Diapozitiv 21</vt:lpstr>
      <vt:lpstr>Hvala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področnih društev</dc:title>
  <dc:creator>Meta</dc:creator>
  <cp:lastModifiedBy>Meta</cp:lastModifiedBy>
  <cp:revision>23</cp:revision>
  <dcterms:created xsi:type="dcterms:W3CDTF">2012-11-07T17:28:06Z</dcterms:created>
  <dcterms:modified xsi:type="dcterms:W3CDTF">2012-12-10T09:21:43Z</dcterms:modified>
</cp:coreProperties>
</file>