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70" r:id="rId11"/>
    <p:sldId id="265" r:id="rId1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154FB6-7BE9-4BA7-BF51-C3275574666B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60385E9A-7BD3-49D5-A54E-F84685C5C07E}">
      <dgm:prSet phldrT="[Text]"/>
      <dgm:spPr/>
      <dgm:t>
        <a:bodyPr/>
        <a:lstStyle/>
        <a:p>
          <a:r>
            <a:rPr lang="sl-SI" dirty="0" smtClean="0"/>
            <a:t>krivda</a:t>
          </a:r>
          <a:endParaRPr lang="sl-SI" dirty="0"/>
        </a:p>
      </dgm:t>
    </dgm:pt>
    <dgm:pt modelId="{CD2F0BF0-F47C-422A-B159-2C32E2E075A7}" type="parTrans" cxnId="{07692D74-77AD-4247-8637-08819FC384D8}">
      <dgm:prSet/>
      <dgm:spPr/>
      <dgm:t>
        <a:bodyPr/>
        <a:lstStyle/>
        <a:p>
          <a:endParaRPr lang="sl-SI"/>
        </a:p>
      </dgm:t>
    </dgm:pt>
    <dgm:pt modelId="{B617AD3B-F43E-4DAE-A85C-5299C00567D4}" type="sibTrans" cxnId="{07692D74-77AD-4247-8637-08819FC384D8}">
      <dgm:prSet/>
      <dgm:spPr/>
      <dgm:t>
        <a:bodyPr/>
        <a:lstStyle/>
        <a:p>
          <a:endParaRPr lang="sl-SI"/>
        </a:p>
      </dgm:t>
    </dgm:pt>
    <dgm:pt modelId="{23F71355-2D96-4DF2-B6FA-8962BA0DB396}">
      <dgm:prSet phldrT="[Text]"/>
      <dgm:spPr/>
      <dgm:t>
        <a:bodyPr/>
        <a:lstStyle/>
        <a:p>
          <a:r>
            <a:rPr lang="sl-SI" dirty="0" smtClean="0"/>
            <a:t>zavestna</a:t>
          </a:r>
          <a:endParaRPr lang="sl-SI" dirty="0"/>
        </a:p>
      </dgm:t>
    </dgm:pt>
    <dgm:pt modelId="{7C9EEAC6-1B19-47C9-A06F-178D8A99445A}" type="parTrans" cxnId="{3C5E832F-882A-4E77-9FE0-A3AC0D72B8D6}">
      <dgm:prSet/>
      <dgm:spPr/>
      <dgm:t>
        <a:bodyPr/>
        <a:lstStyle/>
        <a:p>
          <a:endParaRPr lang="sl-SI"/>
        </a:p>
      </dgm:t>
    </dgm:pt>
    <dgm:pt modelId="{35F82549-1612-49A0-A99E-E69EB120F296}" type="sibTrans" cxnId="{3C5E832F-882A-4E77-9FE0-A3AC0D72B8D6}">
      <dgm:prSet/>
      <dgm:spPr/>
      <dgm:t>
        <a:bodyPr/>
        <a:lstStyle/>
        <a:p>
          <a:endParaRPr lang="sl-SI"/>
        </a:p>
      </dgm:t>
    </dgm:pt>
    <dgm:pt modelId="{9945CA21-F253-48DC-98C8-7AC8828DFDBF}">
      <dgm:prSet phldrT="[Text]"/>
      <dgm:spPr/>
      <dgm:t>
        <a:bodyPr/>
        <a:lstStyle/>
        <a:p>
          <a:r>
            <a:rPr lang="sl-SI" dirty="0" smtClean="0"/>
            <a:t>Helen Block Lewis</a:t>
          </a:r>
          <a:endParaRPr lang="sl-SI" dirty="0"/>
        </a:p>
      </dgm:t>
    </dgm:pt>
    <dgm:pt modelId="{FCA05FD5-C5D1-4F0E-9826-EB5A090558B2}" type="parTrans" cxnId="{E928782B-141C-4253-8519-815D1D09EA83}">
      <dgm:prSet/>
      <dgm:spPr/>
      <dgm:t>
        <a:bodyPr/>
        <a:lstStyle/>
        <a:p>
          <a:endParaRPr lang="sl-SI"/>
        </a:p>
      </dgm:t>
    </dgm:pt>
    <dgm:pt modelId="{199587CC-CA90-409E-BFF0-692D6A1BDE1A}" type="sibTrans" cxnId="{E928782B-141C-4253-8519-815D1D09EA83}">
      <dgm:prSet/>
      <dgm:spPr/>
      <dgm:t>
        <a:bodyPr/>
        <a:lstStyle/>
        <a:p>
          <a:endParaRPr lang="sl-SI"/>
        </a:p>
      </dgm:t>
    </dgm:pt>
    <dgm:pt modelId="{0928032C-5DFD-44A8-85A6-5EC04DDB7AA2}">
      <dgm:prSet phldrT="[Text]"/>
      <dgm:spPr/>
      <dgm:t>
        <a:bodyPr/>
        <a:lstStyle/>
        <a:p>
          <a:r>
            <a:rPr lang="sl-SI" dirty="0" smtClean="0"/>
            <a:t>Fabrice Teroni in Otto Bruun</a:t>
          </a:r>
          <a:endParaRPr lang="sl-SI" dirty="0"/>
        </a:p>
      </dgm:t>
    </dgm:pt>
    <dgm:pt modelId="{D2D198C5-9D0D-495A-9A4B-227D836AAB21}" type="parTrans" cxnId="{3CF18D31-5A8C-4F08-A89A-6470FDE5DFD4}">
      <dgm:prSet/>
      <dgm:spPr/>
      <dgm:t>
        <a:bodyPr/>
        <a:lstStyle/>
        <a:p>
          <a:endParaRPr lang="sl-SI"/>
        </a:p>
      </dgm:t>
    </dgm:pt>
    <dgm:pt modelId="{CD47789F-AE70-4CAE-B9D0-592E5BC40534}" type="sibTrans" cxnId="{3CF18D31-5A8C-4F08-A89A-6470FDE5DFD4}">
      <dgm:prSet/>
      <dgm:spPr/>
      <dgm:t>
        <a:bodyPr/>
        <a:lstStyle/>
        <a:p>
          <a:endParaRPr lang="sl-SI"/>
        </a:p>
      </dgm:t>
    </dgm:pt>
    <dgm:pt modelId="{D926EAA7-A2F5-420A-8FAA-DFAFC12E4ED2}">
      <dgm:prSet phldrT="[Text]"/>
      <dgm:spPr/>
      <dgm:t>
        <a:bodyPr/>
        <a:lstStyle/>
        <a:p>
          <a:r>
            <a:rPr lang="sl-SI" dirty="0" smtClean="0"/>
            <a:t>podzavestna</a:t>
          </a:r>
          <a:endParaRPr lang="sl-SI" dirty="0"/>
        </a:p>
      </dgm:t>
    </dgm:pt>
    <dgm:pt modelId="{8EDB745E-A08E-4DD9-9243-BB00AF65BAE9}" type="parTrans" cxnId="{948A1EF6-2E38-4E57-867F-4B8C299175F2}">
      <dgm:prSet/>
      <dgm:spPr/>
      <dgm:t>
        <a:bodyPr/>
        <a:lstStyle/>
        <a:p>
          <a:endParaRPr lang="sl-SI"/>
        </a:p>
      </dgm:t>
    </dgm:pt>
    <dgm:pt modelId="{37E0E622-D089-4F62-AF00-C064D0D0D68B}" type="sibTrans" cxnId="{948A1EF6-2E38-4E57-867F-4B8C299175F2}">
      <dgm:prSet/>
      <dgm:spPr/>
      <dgm:t>
        <a:bodyPr/>
        <a:lstStyle/>
        <a:p>
          <a:endParaRPr lang="sl-SI"/>
        </a:p>
      </dgm:t>
    </dgm:pt>
    <dgm:pt modelId="{21FDF9B0-7B7E-4250-AC6D-74A848115F9F}">
      <dgm:prSet phldrT="[Text]"/>
      <dgm:spPr/>
      <dgm:t>
        <a:bodyPr/>
        <a:lstStyle/>
        <a:p>
          <a:r>
            <a:rPr lang="sl-SI" dirty="0" smtClean="0"/>
            <a:t>Melanie Klein</a:t>
          </a:r>
          <a:endParaRPr lang="sl-SI" dirty="0"/>
        </a:p>
      </dgm:t>
    </dgm:pt>
    <dgm:pt modelId="{9E4576F9-AB1A-496D-A674-D4E5845F1EF4}" type="parTrans" cxnId="{3705BCE3-537A-4E5D-8D4C-5A8C8C26E94F}">
      <dgm:prSet/>
      <dgm:spPr/>
      <dgm:t>
        <a:bodyPr/>
        <a:lstStyle/>
        <a:p>
          <a:endParaRPr lang="sl-SI"/>
        </a:p>
      </dgm:t>
    </dgm:pt>
    <dgm:pt modelId="{95BE8492-C9AB-4011-A94A-19B37697E551}" type="sibTrans" cxnId="{3705BCE3-537A-4E5D-8D4C-5A8C8C26E94F}">
      <dgm:prSet/>
      <dgm:spPr/>
      <dgm:t>
        <a:bodyPr/>
        <a:lstStyle/>
        <a:p>
          <a:endParaRPr lang="sl-SI"/>
        </a:p>
      </dgm:t>
    </dgm:pt>
    <dgm:pt modelId="{E4852BF3-317A-434B-AAB5-8DFDC69FEB9F}" type="pres">
      <dgm:prSet presAssocID="{13154FB6-7BE9-4BA7-BF51-C3275574666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B6B90C2-FDB7-4E9B-A8BB-9FD33DFA6486}" type="pres">
      <dgm:prSet presAssocID="{60385E9A-7BD3-49D5-A54E-F84685C5C07E}" presName="root1" presStyleCnt="0"/>
      <dgm:spPr/>
    </dgm:pt>
    <dgm:pt modelId="{1D650CAA-F5A9-470C-B1E9-70DBDEBC24F0}" type="pres">
      <dgm:prSet presAssocID="{60385E9A-7BD3-49D5-A54E-F84685C5C07E}" presName="LevelOneTextNode" presStyleLbl="node0" presStyleIdx="0" presStyleCnt="1">
        <dgm:presLayoutVars>
          <dgm:chPref val="3"/>
        </dgm:presLayoutVars>
      </dgm:prSet>
      <dgm:spPr/>
    </dgm:pt>
    <dgm:pt modelId="{50D41771-0B98-4DEA-93E9-3113D9850A06}" type="pres">
      <dgm:prSet presAssocID="{60385E9A-7BD3-49D5-A54E-F84685C5C07E}" presName="level2hierChild" presStyleCnt="0"/>
      <dgm:spPr/>
    </dgm:pt>
    <dgm:pt modelId="{CB71AF1D-1EC0-4620-A402-7CCF3D423C19}" type="pres">
      <dgm:prSet presAssocID="{7C9EEAC6-1B19-47C9-A06F-178D8A99445A}" presName="conn2-1" presStyleLbl="parChTrans1D2" presStyleIdx="0" presStyleCnt="2"/>
      <dgm:spPr/>
    </dgm:pt>
    <dgm:pt modelId="{96E770CD-37A0-4A97-9B02-6B685E1E14FF}" type="pres">
      <dgm:prSet presAssocID="{7C9EEAC6-1B19-47C9-A06F-178D8A99445A}" presName="connTx" presStyleLbl="parChTrans1D2" presStyleIdx="0" presStyleCnt="2"/>
      <dgm:spPr/>
    </dgm:pt>
    <dgm:pt modelId="{803F2CFF-3157-4E2E-B162-79C33F48BA34}" type="pres">
      <dgm:prSet presAssocID="{23F71355-2D96-4DF2-B6FA-8962BA0DB396}" presName="root2" presStyleCnt="0"/>
      <dgm:spPr/>
    </dgm:pt>
    <dgm:pt modelId="{56AD29C6-DB6E-4512-B968-221C26333106}" type="pres">
      <dgm:prSet presAssocID="{23F71355-2D96-4DF2-B6FA-8962BA0DB396}" presName="LevelTwoTextNode" presStyleLbl="node2" presStyleIdx="0" presStyleCnt="2">
        <dgm:presLayoutVars>
          <dgm:chPref val="3"/>
        </dgm:presLayoutVars>
      </dgm:prSet>
      <dgm:spPr/>
    </dgm:pt>
    <dgm:pt modelId="{E7EB47FD-66EF-4BBA-9846-AB278DD00D5F}" type="pres">
      <dgm:prSet presAssocID="{23F71355-2D96-4DF2-B6FA-8962BA0DB396}" presName="level3hierChild" presStyleCnt="0"/>
      <dgm:spPr/>
    </dgm:pt>
    <dgm:pt modelId="{81F1F284-0DAD-4AAA-956B-40803CE8F28D}" type="pres">
      <dgm:prSet presAssocID="{FCA05FD5-C5D1-4F0E-9826-EB5A090558B2}" presName="conn2-1" presStyleLbl="parChTrans1D3" presStyleIdx="0" presStyleCnt="3"/>
      <dgm:spPr/>
    </dgm:pt>
    <dgm:pt modelId="{B83BDDBB-DA1A-4897-8FA6-D017680D7192}" type="pres">
      <dgm:prSet presAssocID="{FCA05FD5-C5D1-4F0E-9826-EB5A090558B2}" presName="connTx" presStyleLbl="parChTrans1D3" presStyleIdx="0" presStyleCnt="3"/>
      <dgm:spPr/>
    </dgm:pt>
    <dgm:pt modelId="{42C12CCD-9E2E-4D57-823D-AAB3FEF3C43C}" type="pres">
      <dgm:prSet presAssocID="{9945CA21-F253-48DC-98C8-7AC8828DFDBF}" presName="root2" presStyleCnt="0"/>
      <dgm:spPr/>
    </dgm:pt>
    <dgm:pt modelId="{5EA52F93-C588-49B3-A5F8-EDF11CCA3B87}" type="pres">
      <dgm:prSet presAssocID="{9945CA21-F253-48DC-98C8-7AC8828DFDBF}" presName="LevelTwoTextNode" presStyleLbl="node3" presStyleIdx="0" presStyleCnt="3">
        <dgm:presLayoutVars>
          <dgm:chPref val="3"/>
        </dgm:presLayoutVars>
      </dgm:prSet>
      <dgm:spPr/>
    </dgm:pt>
    <dgm:pt modelId="{40024B99-1876-41BE-A1B8-CC01E18DA6C6}" type="pres">
      <dgm:prSet presAssocID="{9945CA21-F253-48DC-98C8-7AC8828DFDBF}" presName="level3hierChild" presStyleCnt="0"/>
      <dgm:spPr/>
    </dgm:pt>
    <dgm:pt modelId="{0243B159-3EE1-43E8-A635-70C269279CDF}" type="pres">
      <dgm:prSet presAssocID="{D2D198C5-9D0D-495A-9A4B-227D836AAB21}" presName="conn2-1" presStyleLbl="parChTrans1D3" presStyleIdx="1" presStyleCnt="3"/>
      <dgm:spPr/>
    </dgm:pt>
    <dgm:pt modelId="{F6B31F0B-8CBB-49FF-AA9D-82715412A6D5}" type="pres">
      <dgm:prSet presAssocID="{D2D198C5-9D0D-495A-9A4B-227D836AAB21}" presName="connTx" presStyleLbl="parChTrans1D3" presStyleIdx="1" presStyleCnt="3"/>
      <dgm:spPr/>
    </dgm:pt>
    <dgm:pt modelId="{CE46A4C5-CF77-4FA9-A197-459C8B9E31D1}" type="pres">
      <dgm:prSet presAssocID="{0928032C-5DFD-44A8-85A6-5EC04DDB7AA2}" presName="root2" presStyleCnt="0"/>
      <dgm:spPr/>
    </dgm:pt>
    <dgm:pt modelId="{7AEB6D50-01FF-47F3-8771-789DB3A49670}" type="pres">
      <dgm:prSet presAssocID="{0928032C-5DFD-44A8-85A6-5EC04DDB7AA2}" presName="LevelTwoTextNode" presStyleLbl="node3" presStyleIdx="1" presStyleCnt="3">
        <dgm:presLayoutVars>
          <dgm:chPref val="3"/>
        </dgm:presLayoutVars>
      </dgm:prSet>
      <dgm:spPr/>
    </dgm:pt>
    <dgm:pt modelId="{EB64C88E-DE0A-45B3-9C31-AC0D14DAD6C2}" type="pres">
      <dgm:prSet presAssocID="{0928032C-5DFD-44A8-85A6-5EC04DDB7AA2}" presName="level3hierChild" presStyleCnt="0"/>
      <dgm:spPr/>
    </dgm:pt>
    <dgm:pt modelId="{D77EA0C4-A511-49A4-89DD-292F25CCADD0}" type="pres">
      <dgm:prSet presAssocID="{8EDB745E-A08E-4DD9-9243-BB00AF65BAE9}" presName="conn2-1" presStyleLbl="parChTrans1D2" presStyleIdx="1" presStyleCnt="2"/>
      <dgm:spPr/>
    </dgm:pt>
    <dgm:pt modelId="{8B67AB3A-879A-49B7-A7C8-E54CBFE53C5F}" type="pres">
      <dgm:prSet presAssocID="{8EDB745E-A08E-4DD9-9243-BB00AF65BAE9}" presName="connTx" presStyleLbl="parChTrans1D2" presStyleIdx="1" presStyleCnt="2"/>
      <dgm:spPr/>
    </dgm:pt>
    <dgm:pt modelId="{4B6D1007-C22F-469D-B930-D9CF47228DC0}" type="pres">
      <dgm:prSet presAssocID="{D926EAA7-A2F5-420A-8FAA-DFAFC12E4ED2}" presName="root2" presStyleCnt="0"/>
      <dgm:spPr/>
    </dgm:pt>
    <dgm:pt modelId="{71F61BF3-8488-4391-BFC5-FDCA80BCADD7}" type="pres">
      <dgm:prSet presAssocID="{D926EAA7-A2F5-420A-8FAA-DFAFC12E4ED2}" presName="LevelTwoTextNode" presStyleLbl="node2" presStyleIdx="1" presStyleCnt="2">
        <dgm:presLayoutVars>
          <dgm:chPref val="3"/>
        </dgm:presLayoutVars>
      </dgm:prSet>
      <dgm:spPr/>
    </dgm:pt>
    <dgm:pt modelId="{D4CCDC04-59F7-4383-AABE-DCF3C71EE485}" type="pres">
      <dgm:prSet presAssocID="{D926EAA7-A2F5-420A-8FAA-DFAFC12E4ED2}" presName="level3hierChild" presStyleCnt="0"/>
      <dgm:spPr/>
    </dgm:pt>
    <dgm:pt modelId="{3C799BBB-9EE6-48EF-AD8A-80E3BFAC04CF}" type="pres">
      <dgm:prSet presAssocID="{9E4576F9-AB1A-496D-A674-D4E5845F1EF4}" presName="conn2-1" presStyleLbl="parChTrans1D3" presStyleIdx="2" presStyleCnt="3"/>
      <dgm:spPr/>
    </dgm:pt>
    <dgm:pt modelId="{C8D77919-0DA1-4AD5-A1C0-51CCD0F97137}" type="pres">
      <dgm:prSet presAssocID="{9E4576F9-AB1A-496D-A674-D4E5845F1EF4}" presName="connTx" presStyleLbl="parChTrans1D3" presStyleIdx="2" presStyleCnt="3"/>
      <dgm:spPr/>
    </dgm:pt>
    <dgm:pt modelId="{BB75BA5D-6FCA-4F04-888B-4D5BB52F29D5}" type="pres">
      <dgm:prSet presAssocID="{21FDF9B0-7B7E-4250-AC6D-74A848115F9F}" presName="root2" presStyleCnt="0"/>
      <dgm:spPr/>
    </dgm:pt>
    <dgm:pt modelId="{C1799172-D11D-4A86-8A03-038AB1C7480E}" type="pres">
      <dgm:prSet presAssocID="{21FDF9B0-7B7E-4250-AC6D-74A848115F9F}" presName="LevelTwoTextNode" presStyleLbl="node3" presStyleIdx="2" presStyleCnt="3">
        <dgm:presLayoutVars>
          <dgm:chPref val="3"/>
        </dgm:presLayoutVars>
      </dgm:prSet>
      <dgm:spPr/>
    </dgm:pt>
    <dgm:pt modelId="{567AE35E-8F94-4E2B-A0AE-ECE62C5FE0AA}" type="pres">
      <dgm:prSet presAssocID="{21FDF9B0-7B7E-4250-AC6D-74A848115F9F}" presName="level3hierChild" presStyleCnt="0"/>
      <dgm:spPr/>
    </dgm:pt>
  </dgm:ptLst>
  <dgm:cxnLst>
    <dgm:cxn modelId="{3C5E832F-882A-4E77-9FE0-A3AC0D72B8D6}" srcId="{60385E9A-7BD3-49D5-A54E-F84685C5C07E}" destId="{23F71355-2D96-4DF2-B6FA-8962BA0DB396}" srcOrd="0" destOrd="0" parTransId="{7C9EEAC6-1B19-47C9-A06F-178D8A99445A}" sibTransId="{35F82549-1612-49A0-A99E-E69EB120F296}"/>
    <dgm:cxn modelId="{3705BCE3-537A-4E5D-8D4C-5A8C8C26E94F}" srcId="{D926EAA7-A2F5-420A-8FAA-DFAFC12E4ED2}" destId="{21FDF9B0-7B7E-4250-AC6D-74A848115F9F}" srcOrd="0" destOrd="0" parTransId="{9E4576F9-AB1A-496D-A674-D4E5845F1EF4}" sibTransId="{95BE8492-C9AB-4011-A94A-19B37697E551}"/>
    <dgm:cxn modelId="{BD75AC92-8F1A-45E0-BC0F-77EBCA0BD8D3}" type="presOf" srcId="{60385E9A-7BD3-49D5-A54E-F84685C5C07E}" destId="{1D650CAA-F5A9-470C-B1E9-70DBDEBC24F0}" srcOrd="0" destOrd="0" presId="urn:microsoft.com/office/officeart/2005/8/layout/hierarchy2"/>
    <dgm:cxn modelId="{3CF18D31-5A8C-4F08-A89A-6470FDE5DFD4}" srcId="{23F71355-2D96-4DF2-B6FA-8962BA0DB396}" destId="{0928032C-5DFD-44A8-85A6-5EC04DDB7AA2}" srcOrd="1" destOrd="0" parTransId="{D2D198C5-9D0D-495A-9A4B-227D836AAB21}" sibTransId="{CD47789F-AE70-4CAE-B9D0-592E5BC40534}"/>
    <dgm:cxn modelId="{13706127-28DD-47F8-B5B9-B289CD2AD4F5}" type="presOf" srcId="{21FDF9B0-7B7E-4250-AC6D-74A848115F9F}" destId="{C1799172-D11D-4A86-8A03-038AB1C7480E}" srcOrd="0" destOrd="0" presId="urn:microsoft.com/office/officeart/2005/8/layout/hierarchy2"/>
    <dgm:cxn modelId="{675BBC17-379A-48EB-93B0-515AA2B5DA20}" type="presOf" srcId="{8EDB745E-A08E-4DD9-9243-BB00AF65BAE9}" destId="{D77EA0C4-A511-49A4-89DD-292F25CCADD0}" srcOrd="0" destOrd="0" presId="urn:microsoft.com/office/officeart/2005/8/layout/hierarchy2"/>
    <dgm:cxn modelId="{9F74E957-49B6-4D3C-99ED-4DF357534F1C}" type="presOf" srcId="{13154FB6-7BE9-4BA7-BF51-C3275574666B}" destId="{E4852BF3-317A-434B-AAB5-8DFDC69FEB9F}" srcOrd="0" destOrd="0" presId="urn:microsoft.com/office/officeart/2005/8/layout/hierarchy2"/>
    <dgm:cxn modelId="{07692D74-77AD-4247-8637-08819FC384D8}" srcId="{13154FB6-7BE9-4BA7-BF51-C3275574666B}" destId="{60385E9A-7BD3-49D5-A54E-F84685C5C07E}" srcOrd="0" destOrd="0" parTransId="{CD2F0BF0-F47C-422A-B159-2C32E2E075A7}" sibTransId="{B617AD3B-F43E-4DAE-A85C-5299C00567D4}"/>
    <dgm:cxn modelId="{93C34F85-CFA6-499C-AA11-5A8FA1661DE4}" type="presOf" srcId="{FCA05FD5-C5D1-4F0E-9826-EB5A090558B2}" destId="{B83BDDBB-DA1A-4897-8FA6-D017680D7192}" srcOrd="1" destOrd="0" presId="urn:microsoft.com/office/officeart/2005/8/layout/hierarchy2"/>
    <dgm:cxn modelId="{B482B233-3A6A-48A2-9E40-D5339F904B12}" type="presOf" srcId="{0928032C-5DFD-44A8-85A6-5EC04DDB7AA2}" destId="{7AEB6D50-01FF-47F3-8771-789DB3A49670}" srcOrd="0" destOrd="0" presId="urn:microsoft.com/office/officeart/2005/8/layout/hierarchy2"/>
    <dgm:cxn modelId="{14E1B43E-1361-47BC-8FA1-EA44D34508DD}" type="presOf" srcId="{8EDB745E-A08E-4DD9-9243-BB00AF65BAE9}" destId="{8B67AB3A-879A-49B7-A7C8-E54CBFE53C5F}" srcOrd="1" destOrd="0" presId="urn:microsoft.com/office/officeart/2005/8/layout/hierarchy2"/>
    <dgm:cxn modelId="{68C6ACEC-C153-4930-948D-978502AD7878}" type="presOf" srcId="{D2D198C5-9D0D-495A-9A4B-227D836AAB21}" destId="{0243B159-3EE1-43E8-A635-70C269279CDF}" srcOrd="0" destOrd="0" presId="urn:microsoft.com/office/officeart/2005/8/layout/hierarchy2"/>
    <dgm:cxn modelId="{A062067B-86F3-4360-8681-F4D1E756F782}" type="presOf" srcId="{FCA05FD5-C5D1-4F0E-9826-EB5A090558B2}" destId="{81F1F284-0DAD-4AAA-956B-40803CE8F28D}" srcOrd="0" destOrd="0" presId="urn:microsoft.com/office/officeart/2005/8/layout/hierarchy2"/>
    <dgm:cxn modelId="{8D63ED87-9C3E-4A99-8779-D0288CB38FB2}" type="presOf" srcId="{D2D198C5-9D0D-495A-9A4B-227D836AAB21}" destId="{F6B31F0B-8CBB-49FF-AA9D-82715412A6D5}" srcOrd="1" destOrd="0" presId="urn:microsoft.com/office/officeart/2005/8/layout/hierarchy2"/>
    <dgm:cxn modelId="{CC4DF7DA-E546-48C6-8BD0-AA05FB43B97B}" type="presOf" srcId="{9945CA21-F253-48DC-98C8-7AC8828DFDBF}" destId="{5EA52F93-C588-49B3-A5F8-EDF11CCA3B87}" srcOrd="0" destOrd="0" presId="urn:microsoft.com/office/officeart/2005/8/layout/hierarchy2"/>
    <dgm:cxn modelId="{C7ACEA04-37C9-41D8-B9FD-74DB63C0EB3B}" type="presOf" srcId="{D926EAA7-A2F5-420A-8FAA-DFAFC12E4ED2}" destId="{71F61BF3-8488-4391-BFC5-FDCA80BCADD7}" srcOrd="0" destOrd="0" presId="urn:microsoft.com/office/officeart/2005/8/layout/hierarchy2"/>
    <dgm:cxn modelId="{948A1EF6-2E38-4E57-867F-4B8C299175F2}" srcId="{60385E9A-7BD3-49D5-A54E-F84685C5C07E}" destId="{D926EAA7-A2F5-420A-8FAA-DFAFC12E4ED2}" srcOrd="1" destOrd="0" parTransId="{8EDB745E-A08E-4DD9-9243-BB00AF65BAE9}" sibTransId="{37E0E622-D089-4F62-AF00-C064D0D0D68B}"/>
    <dgm:cxn modelId="{4DFAEF43-8F81-48FC-9AD7-245DE6655FE9}" type="presOf" srcId="{7C9EEAC6-1B19-47C9-A06F-178D8A99445A}" destId="{CB71AF1D-1EC0-4620-A402-7CCF3D423C19}" srcOrd="0" destOrd="0" presId="urn:microsoft.com/office/officeart/2005/8/layout/hierarchy2"/>
    <dgm:cxn modelId="{FBB4415B-F74A-495C-82B9-D819E03A72E4}" type="presOf" srcId="{9E4576F9-AB1A-496D-A674-D4E5845F1EF4}" destId="{C8D77919-0DA1-4AD5-A1C0-51CCD0F97137}" srcOrd="1" destOrd="0" presId="urn:microsoft.com/office/officeart/2005/8/layout/hierarchy2"/>
    <dgm:cxn modelId="{E928782B-141C-4253-8519-815D1D09EA83}" srcId="{23F71355-2D96-4DF2-B6FA-8962BA0DB396}" destId="{9945CA21-F253-48DC-98C8-7AC8828DFDBF}" srcOrd="0" destOrd="0" parTransId="{FCA05FD5-C5D1-4F0E-9826-EB5A090558B2}" sibTransId="{199587CC-CA90-409E-BFF0-692D6A1BDE1A}"/>
    <dgm:cxn modelId="{A89E2B57-0241-4037-BFEE-E07711393DB2}" type="presOf" srcId="{7C9EEAC6-1B19-47C9-A06F-178D8A99445A}" destId="{96E770CD-37A0-4A97-9B02-6B685E1E14FF}" srcOrd="1" destOrd="0" presId="urn:microsoft.com/office/officeart/2005/8/layout/hierarchy2"/>
    <dgm:cxn modelId="{5D3F39FE-C9ED-40B9-8A37-9D4F9B4F01DA}" type="presOf" srcId="{9E4576F9-AB1A-496D-A674-D4E5845F1EF4}" destId="{3C799BBB-9EE6-48EF-AD8A-80E3BFAC04CF}" srcOrd="0" destOrd="0" presId="urn:microsoft.com/office/officeart/2005/8/layout/hierarchy2"/>
    <dgm:cxn modelId="{14352D94-BF4F-4003-BD51-6A4E9C5C2647}" type="presOf" srcId="{23F71355-2D96-4DF2-B6FA-8962BA0DB396}" destId="{56AD29C6-DB6E-4512-B968-221C26333106}" srcOrd="0" destOrd="0" presId="urn:microsoft.com/office/officeart/2005/8/layout/hierarchy2"/>
    <dgm:cxn modelId="{03D57220-A40E-4A47-8F52-2D8AA516F41C}" type="presParOf" srcId="{E4852BF3-317A-434B-AAB5-8DFDC69FEB9F}" destId="{0B6B90C2-FDB7-4E9B-A8BB-9FD33DFA6486}" srcOrd="0" destOrd="0" presId="urn:microsoft.com/office/officeart/2005/8/layout/hierarchy2"/>
    <dgm:cxn modelId="{70D47189-9EEE-4081-B2D9-F3C31A3BE21B}" type="presParOf" srcId="{0B6B90C2-FDB7-4E9B-A8BB-9FD33DFA6486}" destId="{1D650CAA-F5A9-470C-B1E9-70DBDEBC24F0}" srcOrd="0" destOrd="0" presId="urn:microsoft.com/office/officeart/2005/8/layout/hierarchy2"/>
    <dgm:cxn modelId="{D73DFF83-407D-462B-AD01-2B9B95AA14EC}" type="presParOf" srcId="{0B6B90C2-FDB7-4E9B-A8BB-9FD33DFA6486}" destId="{50D41771-0B98-4DEA-93E9-3113D9850A06}" srcOrd="1" destOrd="0" presId="urn:microsoft.com/office/officeart/2005/8/layout/hierarchy2"/>
    <dgm:cxn modelId="{4A47C324-78F4-4CD3-A918-89F71AD572D5}" type="presParOf" srcId="{50D41771-0B98-4DEA-93E9-3113D9850A06}" destId="{CB71AF1D-1EC0-4620-A402-7CCF3D423C19}" srcOrd="0" destOrd="0" presId="urn:microsoft.com/office/officeart/2005/8/layout/hierarchy2"/>
    <dgm:cxn modelId="{C14DE3F1-6A94-4B1C-9D26-46FB9CB5AFCA}" type="presParOf" srcId="{CB71AF1D-1EC0-4620-A402-7CCF3D423C19}" destId="{96E770CD-37A0-4A97-9B02-6B685E1E14FF}" srcOrd="0" destOrd="0" presId="urn:microsoft.com/office/officeart/2005/8/layout/hierarchy2"/>
    <dgm:cxn modelId="{C79DBDE8-75E3-40BC-9BC8-482C93DA4390}" type="presParOf" srcId="{50D41771-0B98-4DEA-93E9-3113D9850A06}" destId="{803F2CFF-3157-4E2E-B162-79C33F48BA34}" srcOrd="1" destOrd="0" presId="urn:microsoft.com/office/officeart/2005/8/layout/hierarchy2"/>
    <dgm:cxn modelId="{A10A2B09-7C2F-41BB-9506-23172C5BB621}" type="presParOf" srcId="{803F2CFF-3157-4E2E-B162-79C33F48BA34}" destId="{56AD29C6-DB6E-4512-B968-221C26333106}" srcOrd="0" destOrd="0" presId="urn:microsoft.com/office/officeart/2005/8/layout/hierarchy2"/>
    <dgm:cxn modelId="{4B321087-3D17-4538-AEFA-853FFFC97F1A}" type="presParOf" srcId="{803F2CFF-3157-4E2E-B162-79C33F48BA34}" destId="{E7EB47FD-66EF-4BBA-9846-AB278DD00D5F}" srcOrd="1" destOrd="0" presId="urn:microsoft.com/office/officeart/2005/8/layout/hierarchy2"/>
    <dgm:cxn modelId="{503820F6-FB3A-4279-98C6-74D7B3777F49}" type="presParOf" srcId="{E7EB47FD-66EF-4BBA-9846-AB278DD00D5F}" destId="{81F1F284-0DAD-4AAA-956B-40803CE8F28D}" srcOrd="0" destOrd="0" presId="urn:microsoft.com/office/officeart/2005/8/layout/hierarchy2"/>
    <dgm:cxn modelId="{B2B2765A-E981-4386-B16F-FFFC30F49884}" type="presParOf" srcId="{81F1F284-0DAD-4AAA-956B-40803CE8F28D}" destId="{B83BDDBB-DA1A-4897-8FA6-D017680D7192}" srcOrd="0" destOrd="0" presId="urn:microsoft.com/office/officeart/2005/8/layout/hierarchy2"/>
    <dgm:cxn modelId="{6138D4F2-99FE-4D78-828D-D3A6C73D190A}" type="presParOf" srcId="{E7EB47FD-66EF-4BBA-9846-AB278DD00D5F}" destId="{42C12CCD-9E2E-4D57-823D-AAB3FEF3C43C}" srcOrd="1" destOrd="0" presId="urn:microsoft.com/office/officeart/2005/8/layout/hierarchy2"/>
    <dgm:cxn modelId="{C050D639-A4F8-4C0D-99E8-9B6AB6778D84}" type="presParOf" srcId="{42C12CCD-9E2E-4D57-823D-AAB3FEF3C43C}" destId="{5EA52F93-C588-49B3-A5F8-EDF11CCA3B87}" srcOrd="0" destOrd="0" presId="urn:microsoft.com/office/officeart/2005/8/layout/hierarchy2"/>
    <dgm:cxn modelId="{3878D98D-4579-4525-9B53-FBD5050C2057}" type="presParOf" srcId="{42C12CCD-9E2E-4D57-823D-AAB3FEF3C43C}" destId="{40024B99-1876-41BE-A1B8-CC01E18DA6C6}" srcOrd="1" destOrd="0" presId="urn:microsoft.com/office/officeart/2005/8/layout/hierarchy2"/>
    <dgm:cxn modelId="{4BA5BD2C-3E0D-4003-BCA2-7D625D44F8E3}" type="presParOf" srcId="{E7EB47FD-66EF-4BBA-9846-AB278DD00D5F}" destId="{0243B159-3EE1-43E8-A635-70C269279CDF}" srcOrd="2" destOrd="0" presId="urn:microsoft.com/office/officeart/2005/8/layout/hierarchy2"/>
    <dgm:cxn modelId="{CF963BF6-9080-4EFB-9645-9A81A6C6F0D1}" type="presParOf" srcId="{0243B159-3EE1-43E8-A635-70C269279CDF}" destId="{F6B31F0B-8CBB-49FF-AA9D-82715412A6D5}" srcOrd="0" destOrd="0" presId="urn:microsoft.com/office/officeart/2005/8/layout/hierarchy2"/>
    <dgm:cxn modelId="{B81DC1D7-26C7-4B30-95B5-B3FCD02321AA}" type="presParOf" srcId="{E7EB47FD-66EF-4BBA-9846-AB278DD00D5F}" destId="{CE46A4C5-CF77-4FA9-A197-459C8B9E31D1}" srcOrd="3" destOrd="0" presId="urn:microsoft.com/office/officeart/2005/8/layout/hierarchy2"/>
    <dgm:cxn modelId="{5E5AFE14-4123-4CB8-A04F-F5AEFAE0854C}" type="presParOf" srcId="{CE46A4C5-CF77-4FA9-A197-459C8B9E31D1}" destId="{7AEB6D50-01FF-47F3-8771-789DB3A49670}" srcOrd="0" destOrd="0" presId="urn:microsoft.com/office/officeart/2005/8/layout/hierarchy2"/>
    <dgm:cxn modelId="{0E25B504-C5C9-4B61-8D11-96A35E15468B}" type="presParOf" srcId="{CE46A4C5-CF77-4FA9-A197-459C8B9E31D1}" destId="{EB64C88E-DE0A-45B3-9C31-AC0D14DAD6C2}" srcOrd="1" destOrd="0" presId="urn:microsoft.com/office/officeart/2005/8/layout/hierarchy2"/>
    <dgm:cxn modelId="{F762C6AD-7382-4637-A55B-1391EF6F4EEA}" type="presParOf" srcId="{50D41771-0B98-4DEA-93E9-3113D9850A06}" destId="{D77EA0C4-A511-49A4-89DD-292F25CCADD0}" srcOrd="2" destOrd="0" presId="urn:microsoft.com/office/officeart/2005/8/layout/hierarchy2"/>
    <dgm:cxn modelId="{830A8914-779E-4A14-AC94-76266712D049}" type="presParOf" srcId="{D77EA0C4-A511-49A4-89DD-292F25CCADD0}" destId="{8B67AB3A-879A-49B7-A7C8-E54CBFE53C5F}" srcOrd="0" destOrd="0" presId="urn:microsoft.com/office/officeart/2005/8/layout/hierarchy2"/>
    <dgm:cxn modelId="{049459A0-ADE8-4334-9DAC-ECA25DB917F4}" type="presParOf" srcId="{50D41771-0B98-4DEA-93E9-3113D9850A06}" destId="{4B6D1007-C22F-469D-B930-D9CF47228DC0}" srcOrd="3" destOrd="0" presId="urn:microsoft.com/office/officeart/2005/8/layout/hierarchy2"/>
    <dgm:cxn modelId="{EC198377-C3D1-454D-9DE6-7EEED419D7AA}" type="presParOf" srcId="{4B6D1007-C22F-469D-B930-D9CF47228DC0}" destId="{71F61BF3-8488-4391-BFC5-FDCA80BCADD7}" srcOrd="0" destOrd="0" presId="urn:microsoft.com/office/officeart/2005/8/layout/hierarchy2"/>
    <dgm:cxn modelId="{A80A9CFE-FDDC-419F-8724-9594B30CC9D5}" type="presParOf" srcId="{4B6D1007-C22F-469D-B930-D9CF47228DC0}" destId="{D4CCDC04-59F7-4383-AABE-DCF3C71EE485}" srcOrd="1" destOrd="0" presId="urn:microsoft.com/office/officeart/2005/8/layout/hierarchy2"/>
    <dgm:cxn modelId="{12314BC2-D7DF-45AE-9E93-9F8966CCAE50}" type="presParOf" srcId="{D4CCDC04-59F7-4383-AABE-DCF3C71EE485}" destId="{3C799BBB-9EE6-48EF-AD8A-80E3BFAC04CF}" srcOrd="0" destOrd="0" presId="urn:microsoft.com/office/officeart/2005/8/layout/hierarchy2"/>
    <dgm:cxn modelId="{DBCB67F6-5880-43E7-AA4F-1E74FFA11E2F}" type="presParOf" srcId="{3C799BBB-9EE6-48EF-AD8A-80E3BFAC04CF}" destId="{C8D77919-0DA1-4AD5-A1C0-51CCD0F97137}" srcOrd="0" destOrd="0" presId="urn:microsoft.com/office/officeart/2005/8/layout/hierarchy2"/>
    <dgm:cxn modelId="{E168FA5A-CD65-4698-B198-C905F0F6647E}" type="presParOf" srcId="{D4CCDC04-59F7-4383-AABE-DCF3C71EE485}" destId="{BB75BA5D-6FCA-4F04-888B-4D5BB52F29D5}" srcOrd="1" destOrd="0" presId="urn:microsoft.com/office/officeart/2005/8/layout/hierarchy2"/>
    <dgm:cxn modelId="{8CA49696-7578-456C-A3AA-571100A3A5D9}" type="presParOf" srcId="{BB75BA5D-6FCA-4F04-888B-4D5BB52F29D5}" destId="{C1799172-D11D-4A86-8A03-038AB1C7480E}" srcOrd="0" destOrd="0" presId="urn:microsoft.com/office/officeart/2005/8/layout/hierarchy2"/>
    <dgm:cxn modelId="{423B4989-E1D4-4C80-AE1A-E146C2BA5B6B}" type="presParOf" srcId="{BB75BA5D-6FCA-4F04-888B-4D5BB52F29D5}" destId="{567AE35E-8F94-4E2B-A0AE-ECE62C5FE0AA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4CC0-91C9-4583-A507-B5727F0F6429}" type="datetimeFigureOut">
              <a:rPr lang="sl-SI" smtClean="0"/>
              <a:t>24.11.2013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35D-0F8B-4762-9137-B456445E496B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4CC0-91C9-4583-A507-B5727F0F6429}" type="datetimeFigureOut">
              <a:rPr lang="sl-SI" smtClean="0"/>
              <a:t>24.11.2013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35D-0F8B-4762-9137-B456445E496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4CC0-91C9-4583-A507-B5727F0F6429}" type="datetimeFigureOut">
              <a:rPr lang="sl-SI" smtClean="0"/>
              <a:t>24.11.2013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35D-0F8B-4762-9137-B456445E496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4CC0-91C9-4583-A507-B5727F0F6429}" type="datetimeFigureOut">
              <a:rPr lang="sl-SI" smtClean="0"/>
              <a:t>24.11.2013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35D-0F8B-4762-9137-B456445E496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4CC0-91C9-4583-A507-B5727F0F6429}" type="datetimeFigureOut">
              <a:rPr lang="sl-SI" smtClean="0"/>
              <a:t>24.11.2013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35D-0F8B-4762-9137-B456445E496B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4CC0-91C9-4583-A507-B5727F0F6429}" type="datetimeFigureOut">
              <a:rPr lang="sl-SI" smtClean="0"/>
              <a:t>24.11.2013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35D-0F8B-4762-9137-B456445E496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4CC0-91C9-4583-A507-B5727F0F6429}" type="datetimeFigureOut">
              <a:rPr lang="sl-SI" smtClean="0"/>
              <a:t>24.11.2013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35D-0F8B-4762-9137-B456445E496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4CC0-91C9-4583-A507-B5727F0F6429}" type="datetimeFigureOut">
              <a:rPr lang="sl-SI" smtClean="0"/>
              <a:t>24.11.2013</a:t>
            </a:fld>
            <a:endParaRPr lang="sl-S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B5135D-0F8B-4762-9137-B456445E496B}" type="slidenum">
              <a:rPr lang="sl-SI" smtClean="0"/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4CC0-91C9-4583-A507-B5727F0F6429}" type="datetimeFigureOut">
              <a:rPr lang="sl-SI" smtClean="0"/>
              <a:t>24.11.2013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35D-0F8B-4762-9137-B456445E496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4CC0-91C9-4583-A507-B5727F0F6429}" type="datetimeFigureOut">
              <a:rPr lang="sl-SI" smtClean="0"/>
              <a:t>24.11.2013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6B5135D-0F8B-4762-9137-B456445E496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B0C4CC0-91C9-4583-A507-B5727F0F6429}" type="datetimeFigureOut">
              <a:rPr lang="sl-SI" smtClean="0"/>
              <a:t>24.11.2013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35D-0F8B-4762-9137-B456445E496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0C4CC0-91C9-4583-A507-B5727F0F6429}" type="datetimeFigureOut">
              <a:rPr lang="sl-SI" smtClean="0"/>
              <a:t>24.11.2013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6B5135D-0F8B-4762-9137-B456445E496B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Krivda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Tina Agić</a:t>
            </a: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“autonomy argument”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Iz primera: sram prvega, zaradi odziva vrstnikov; krivda drugega ni odvisna od drugih ljudi </a:t>
            </a:r>
            <a:r>
              <a:rPr lang="sl-SI" dirty="0" smtClean="0">
                <a:sym typeface="Wingdings" pitchFamily="2" charset="2"/>
              </a:rPr>
              <a:t> sram ni moralno pomemben</a:t>
            </a:r>
          </a:p>
          <a:p>
            <a:r>
              <a:rPr lang="sl-SI" dirty="0" smtClean="0">
                <a:sym typeface="Wingdings" pitchFamily="2" charset="2"/>
              </a:rPr>
              <a:t>Avtonomna in heteronomna čustva</a:t>
            </a:r>
          </a:p>
          <a:p>
            <a:r>
              <a:rPr lang="sl-SI" dirty="0" smtClean="0"/>
              <a:t>Heteronomno čustvo sproži presoja, ki ni nujno osebkova in s katero se osebek ne nujno strinja</a:t>
            </a:r>
            <a:r>
              <a:rPr lang="sl-SI" dirty="0" smtClean="0"/>
              <a:t>.</a:t>
            </a:r>
          </a:p>
          <a:p>
            <a:r>
              <a:rPr lang="sl-SI" dirty="0" smtClean="0"/>
              <a:t>Krivda je avtonomna</a:t>
            </a:r>
          </a:p>
          <a:p>
            <a:r>
              <a:rPr lang="sl-SI" dirty="0" smtClean="0"/>
              <a:t>Freud in Nietzche: zanikala avtonomnost; krivda je ponotranjena skozi strah pred kaznovanjem</a:t>
            </a:r>
            <a:endParaRPr lang="sl-S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“social argument”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71744"/>
            <a:ext cx="7467600" cy="2471742"/>
          </a:xfrm>
        </p:spPr>
        <p:txBody>
          <a:bodyPr/>
          <a:lstStyle/>
          <a:p>
            <a:r>
              <a:rPr lang="sl-SI" dirty="0" smtClean="0"/>
              <a:t>Sram – odziv na moralno situacijo, ker se osebek boji za svoj ugled</a:t>
            </a:r>
          </a:p>
          <a:p>
            <a:r>
              <a:rPr lang="sl-SI" dirty="0" smtClean="0"/>
              <a:t>Oblika samo-ocenjevanja; samo-ocenjevanje v celoti (sram in ne krivda)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Podzavestna krivda</a:t>
            </a:r>
            <a:endParaRPr lang="sl-SI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3"/>
            <a:ext cx="7467600" cy="4214842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Melanie Klein: </a:t>
            </a:r>
            <a:r>
              <a:rPr lang="sl-SI" i="1" dirty="0" smtClean="0"/>
              <a:t>Love, Guilt and Reparation</a:t>
            </a:r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Konflikt: ljubezen – sovraštvo, krivda, reparacija</a:t>
            </a:r>
          </a:p>
          <a:p>
            <a:r>
              <a:rPr lang="sl-SI" dirty="0" smtClean="0"/>
              <a:t>Osnovni konflikt, ki vpliva na smer in moč čustvenega razvoja odraslih</a:t>
            </a:r>
          </a:p>
          <a:p>
            <a:r>
              <a:rPr lang="sl-SI" dirty="0" smtClean="0"/>
              <a:t>Ojdipov kompleks – krivda - reparacija</a:t>
            </a: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Zavestna krivda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Peter Praper: “Oba [krivda in sram] imata kontrolno funkcijo, oboje je vnaprej vgrajeno v osebnostno strukturo in ima svojo razvojno logiko.”</a:t>
            </a:r>
          </a:p>
          <a:p>
            <a:r>
              <a:rPr lang="sl-SI" dirty="0" smtClean="0"/>
              <a:t>Krivda: funkcionalno čustvo, ki je usmerjeno na konkretna dejanja in vodi k medosebni reparaciji; pritiska z občutki slabe vesti.</a:t>
            </a: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Krivda - sram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 smtClean="0"/>
              <a:t>Krivda vodi k izpovedi, spravi in reparaciji</a:t>
            </a:r>
          </a:p>
          <a:p>
            <a:r>
              <a:rPr lang="sl-SI" dirty="0" smtClean="0"/>
              <a:t>Krivda povzroči empatično držo usmerjeno v drugega.</a:t>
            </a:r>
          </a:p>
          <a:p>
            <a:r>
              <a:rPr lang="sl-SI" dirty="0" smtClean="0"/>
              <a:t>Krivda ni povezana z nekonstruktivnim izražanjem jeze in besa in nekonstruktivnim reagiranjem na jezo in bes in pripisovanjem krivde drugim (sram).</a:t>
            </a:r>
          </a:p>
          <a:p>
            <a:r>
              <a:rPr lang="sl-SI" dirty="0" smtClean="0"/>
              <a:t>Dovzetnost za sram je v bistveno večji meri kot krivda povezana s celo vrsto psiholoških težav in motenj.</a:t>
            </a:r>
          </a:p>
          <a:p>
            <a:r>
              <a:rPr lang="sl-SI" dirty="0" smtClean="0"/>
              <a:t>Občutljivost za krivdo je tesno povezana s socialno zaželjenim in prilagojenim vedenjem.</a:t>
            </a: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Helen Block Lewis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00240"/>
            <a:ext cx="7467600" cy="4525963"/>
          </a:xfrm>
        </p:spPr>
        <p:txBody>
          <a:bodyPr/>
          <a:lstStyle/>
          <a:p>
            <a:r>
              <a:rPr lang="sl-SI" i="1" dirty="0" smtClean="0"/>
              <a:t>Model of Shame versus Guilt: </a:t>
            </a:r>
            <a:r>
              <a:rPr lang="sl-SI" dirty="0" smtClean="0"/>
              <a:t>sram označuje, da smo slabi mi, krivda, pa da je slabo storjeno dejanje; ne zanika, da krivda izključuje slabo samopodobo zaradi storjenega.</a:t>
            </a:r>
          </a:p>
          <a:p>
            <a:r>
              <a:rPr lang="sl-SI" i="1" dirty="0" smtClean="0"/>
              <a:t>Shame, Guilt and Neurosis</a:t>
            </a:r>
            <a:r>
              <a:rPr lang="sl-SI" dirty="0" smtClean="0"/>
              <a:t>: ‘the self’ in ‘the other’</a:t>
            </a: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“Shame, Guilt and Morality”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moralno dobra, promovira družbeno zaželjeno obnašanje</a:t>
            </a:r>
          </a:p>
          <a:p>
            <a:r>
              <a:rPr lang="sl-SI" dirty="0" smtClean="0"/>
              <a:t>Povezana z osnovnimi moralnimi koncepti</a:t>
            </a:r>
          </a:p>
          <a:p>
            <a:r>
              <a:rPr lang="sl-SI" dirty="0" smtClean="0"/>
              <a:t>“pro-social argument”</a:t>
            </a:r>
          </a:p>
          <a:p>
            <a:r>
              <a:rPr lang="sl-SI" dirty="0" smtClean="0"/>
              <a:t>“responsibility argument”</a:t>
            </a:r>
          </a:p>
          <a:p>
            <a:r>
              <a:rPr lang="sl-SI" dirty="0" smtClean="0"/>
              <a:t>“autonomy argument”</a:t>
            </a:r>
          </a:p>
          <a:p>
            <a:r>
              <a:rPr lang="sl-SI" dirty="0" smtClean="0"/>
              <a:t>“social argument”</a:t>
            </a:r>
          </a:p>
          <a:p>
            <a:r>
              <a:rPr lang="sl-SI" dirty="0" smtClean="0"/>
              <a:t>Krivda ima višji moralni status</a:t>
            </a:r>
          </a:p>
          <a:p>
            <a:r>
              <a:rPr lang="sl-SI" dirty="0" smtClean="0"/>
              <a:t>Kriteriji: motivacija, odgovornost, avtonomija, ugled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“pro-social” argument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428868"/>
            <a:ext cx="7467600" cy="3186122"/>
          </a:xfrm>
        </p:spPr>
        <p:txBody>
          <a:bodyPr/>
          <a:lstStyle/>
          <a:p>
            <a:r>
              <a:rPr lang="sl-SI" dirty="0" smtClean="0"/>
              <a:t>Čustvo je dobro, če spodbuja moralno vedenje</a:t>
            </a:r>
          </a:p>
          <a:p>
            <a:r>
              <a:rPr lang="sl-SI" dirty="0" smtClean="0"/>
              <a:t>Krivda nas motivira reparacijo</a:t>
            </a:r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“responsibility argument”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 smtClean="0"/>
              <a:t>Spoznanje, da smo storili nekaj narobe, smo moralno odgovorni</a:t>
            </a:r>
          </a:p>
          <a:p>
            <a:r>
              <a:rPr lang="sl-SI" dirty="0" smtClean="0"/>
              <a:t>Moralnost: odgovornost, krivda, kesanje, kazen</a:t>
            </a:r>
          </a:p>
          <a:p>
            <a:r>
              <a:rPr lang="sl-SI" dirty="0" smtClean="0"/>
              <a:t>krivda brez odgovornosti – nemoralna krivda</a:t>
            </a:r>
          </a:p>
          <a:p>
            <a:pPr lvl="1"/>
            <a:r>
              <a:rPr lang="sl-SI" dirty="0" smtClean="0"/>
              <a:t>Želje in občutki</a:t>
            </a:r>
          </a:p>
          <a:p>
            <a:pPr lvl="1"/>
            <a:r>
              <a:rPr lang="sl-SI" dirty="0" smtClean="0"/>
              <a:t>Stvari, ki so jih storili drugi</a:t>
            </a:r>
          </a:p>
          <a:p>
            <a:pPr lvl="1"/>
            <a:r>
              <a:rPr lang="sl-SI" dirty="0" smtClean="0"/>
              <a:t>Sreča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 smtClean="0"/>
          </a:p>
          <a:p>
            <a:r>
              <a:rPr lang="sl-SI" dirty="0" smtClean="0"/>
              <a:t>Kako </a:t>
            </a:r>
            <a:r>
              <a:rPr lang="sl-SI" dirty="0" smtClean="0"/>
              <a:t>zagovarjamo, da krivda je povezana z odgovornostjo?</a:t>
            </a:r>
          </a:p>
          <a:p>
            <a:pPr lvl="1"/>
            <a:r>
              <a:rPr lang="sl-SI" dirty="0" smtClean="0"/>
              <a:t>Razširimo </a:t>
            </a:r>
            <a:r>
              <a:rPr lang="sl-SI" dirty="0" smtClean="0"/>
              <a:t>pojem odgovornosti</a:t>
            </a:r>
          </a:p>
          <a:p>
            <a:pPr lvl="1"/>
            <a:r>
              <a:rPr lang="sl-SI" dirty="0" smtClean="0"/>
              <a:t>Zagovarjamo iracionalno odgovornost</a:t>
            </a:r>
          </a:p>
          <a:p>
            <a:pPr lvl="1"/>
            <a:r>
              <a:rPr lang="sl-SI" dirty="0" smtClean="0"/>
              <a:t>Referenca na nove dolžnosti</a:t>
            </a:r>
          </a:p>
          <a:p>
            <a:pPr lvl="1"/>
            <a:endParaRPr lang="sl-SI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</TotalTime>
  <Words>432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Krivda</vt:lpstr>
      <vt:lpstr>Slide 2</vt:lpstr>
      <vt:lpstr>Podzavestna krivda</vt:lpstr>
      <vt:lpstr>Zavestna krivda</vt:lpstr>
      <vt:lpstr>Krivda - sram</vt:lpstr>
      <vt:lpstr>Helen Block Lewis</vt:lpstr>
      <vt:lpstr>“Shame, Guilt and Morality”</vt:lpstr>
      <vt:lpstr>“pro-social” argument</vt:lpstr>
      <vt:lpstr>“responsibility argument”</vt:lpstr>
      <vt:lpstr>“autonomy argument”</vt:lpstr>
      <vt:lpstr>“social argument”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Krivda</dc:title>
  <dc:creator>Tina Agić</dc:creator>
  <cp:lastModifiedBy>Tina Agić</cp:lastModifiedBy>
  <cp:revision>1</cp:revision>
  <dcterms:created xsi:type="dcterms:W3CDTF">2013-11-24T18:16:38Z</dcterms:created>
  <dcterms:modified xsi:type="dcterms:W3CDTF">2013-11-24T19:22:19Z</dcterms:modified>
</cp:coreProperties>
</file>