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3" name="Shape 9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2" name="Shape 16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1" name="Shape 10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0" name="Shape 11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8" name="Shape 11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5" name="Shape 12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5" name="Shape 13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2" name="Shape 14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9" name="Shape 14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Naslovni diapozitiv">
    <p:spTree>
      <p:nvGrpSpPr>
        <p:cNvPr id="1" name="Shape 13"/>
        <p:cNvGrpSpPr/>
        <p:nvPr/>
      </p:nvGrpSpPr>
      <p:grpSpPr>
        <a:xfrm>
          <a:off x="0" y="0"/>
          <a:ext cx="0" cy="0"/>
          <a:chOff x="0" y="0"/>
          <a:chExt cx="0" cy="0"/>
        </a:xfrm>
      </p:grpSpPr>
      <p:sp>
        <p:nvSpPr>
          <p:cNvPr id="14" name="Shape 14"/>
          <p:cNvSpPr/>
          <p:nvPr/>
        </p:nvSpPr>
        <p:spPr>
          <a:xfrm rot="-5400000">
            <a:off x="7554352" y="5254283"/>
            <a:ext cx="1892948" cy="1294227"/>
          </a:xfrm>
          <a:prstGeom prst="triangle">
            <a:avLst>
              <a:gd name="adj" fmla="val 51323"/>
            </a:avLst>
          </a:prstGeom>
          <a:gradFill>
            <a:gsLst>
              <a:gs pos="0">
                <a:srgbClr val="872200"/>
              </a:gs>
              <a:gs pos="60000">
                <a:srgbClr val="EA3C00"/>
              </a:gs>
              <a:gs pos="100000">
                <a:srgbClr val="FFA98A"/>
              </a:gs>
            </a:gsLst>
            <a:lin ang="15499999" scaled="0"/>
          </a:gradFill>
          <a:ln>
            <a:noFill/>
          </a:ln>
        </p:spPr>
        <p:txBody>
          <a:bodyPr lIns="91425" tIns="45700" rIns="91425" bIns="45700" anchor="ctr" anchorCtr="0">
            <a:noAutofit/>
          </a:bodyPr>
          <a:lstStyle/>
          <a:p>
            <a:endParaRPr/>
          </a:p>
        </p:txBody>
      </p:sp>
      <p:sp>
        <p:nvSpPr>
          <p:cNvPr id="15" name="Shape 15"/>
          <p:cNvSpPr txBox="1">
            <a:spLocks noGrp="1"/>
          </p:cNvSpPr>
          <p:nvPr>
            <p:ph type="ctrTitle"/>
          </p:nvPr>
        </p:nvSpPr>
        <p:spPr>
          <a:xfrm>
            <a:off x="540543" y="776287"/>
            <a:ext cx="8062911" cy="1470024"/>
          </a:xfrm>
          <a:prstGeom prst="rect">
            <a:avLst/>
          </a:prstGeom>
          <a:noFill/>
          <a:ln>
            <a:noFill/>
          </a:ln>
        </p:spPr>
        <p:txBody>
          <a:bodyPr lIns="91425" tIns="91425" rIns="91425" bIns="91425" anchor="b" anchorCtr="0"/>
          <a:lstStyle>
            <a:lvl1pPr marL="484632" marR="0" indent="-2031" algn="r" rtl="0">
              <a:spcBef>
                <a:spcPts val="0"/>
              </a:spcBef>
              <a:buClr>
                <a:srgbClr val="FF8E65"/>
              </a:buClr>
              <a:buFont typeface="Questrial"/>
              <a:buNone/>
              <a:defRPr sz="4400" b="0" i="0" u="none" strike="noStrike" cap="none" baseline="0">
                <a:solidFill>
                  <a:srgbClr val="FF8E65"/>
                </a:solidFill>
                <a:latin typeface="Questrial"/>
                <a:ea typeface="Questrial"/>
                <a:cs typeface="Questrial"/>
                <a:sym typeface="Quest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540543" y="2250280"/>
            <a:ext cx="8062911" cy="1752600"/>
          </a:xfrm>
          <a:prstGeom prst="rect">
            <a:avLst/>
          </a:prstGeom>
          <a:noFill/>
          <a:ln>
            <a:noFill/>
          </a:ln>
        </p:spPr>
        <p:txBody>
          <a:bodyPr lIns="91425" tIns="91425" rIns="91425" bIns="91425" anchor="t" anchorCtr="0"/>
          <a:lstStyle>
            <a:lvl1pPr marL="0" marR="36576" indent="0" algn="r" rtl="0">
              <a:spcBef>
                <a:spcPts val="0"/>
              </a:spcBef>
              <a:buClr>
                <a:schemeClr val="accent1"/>
              </a:buClr>
              <a:buFont typeface="Questrial"/>
              <a:buNone/>
              <a:defRPr sz="3000" b="0" i="0" u="none" strike="noStrike" cap="none" baseline="0">
                <a:solidFill>
                  <a:schemeClr val="lt1"/>
                </a:solidFill>
                <a:latin typeface="Questrial"/>
                <a:ea typeface="Questrial"/>
                <a:cs typeface="Questrial"/>
                <a:sym typeface="Questrial"/>
              </a:defRPr>
            </a:lvl1pPr>
            <a:lvl2pPr marL="457200" marR="0" indent="0" algn="ctr" rtl="0">
              <a:spcBef>
                <a:spcPts val="520"/>
              </a:spcBef>
              <a:buClr>
                <a:schemeClr val="accent1"/>
              </a:buClr>
              <a:buFont typeface="Questrial"/>
              <a:buNone/>
              <a:defRPr sz="2600" b="0" i="0" u="none" strike="noStrike" cap="none" baseline="0">
                <a:solidFill>
                  <a:schemeClr val="lt1"/>
                </a:solidFill>
                <a:latin typeface="Questrial"/>
                <a:ea typeface="Questrial"/>
                <a:cs typeface="Questrial"/>
                <a:sym typeface="Questrial"/>
              </a:defRPr>
            </a:lvl2pPr>
            <a:lvl3pPr marL="914400" marR="0" indent="0" algn="ctr" rtl="0">
              <a:spcBef>
                <a:spcPts val="480"/>
              </a:spcBef>
              <a:buClr>
                <a:schemeClr val="accent1"/>
              </a:buClr>
              <a:buFont typeface="Questrial"/>
              <a:buNone/>
              <a:defRPr sz="2400" b="0" i="0" u="none" strike="noStrike" cap="none" baseline="0">
                <a:solidFill>
                  <a:schemeClr val="lt1"/>
                </a:solidFill>
                <a:latin typeface="Questrial"/>
                <a:ea typeface="Questrial"/>
                <a:cs typeface="Questrial"/>
                <a:sym typeface="Questrial"/>
              </a:defRPr>
            </a:lvl3pPr>
            <a:lvl4pPr marL="1371600" marR="0" indent="0" algn="ctr" rtl="0">
              <a:spcBef>
                <a:spcPts val="400"/>
              </a:spcBef>
              <a:buClr>
                <a:schemeClr val="accent1"/>
              </a:buClr>
              <a:buFont typeface="Questrial"/>
              <a:buNone/>
              <a:defRPr sz="2000" b="0" i="0" u="none" strike="noStrike" cap="none" baseline="0">
                <a:solidFill>
                  <a:schemeClr val="lt1"/>
                </a:solidFill>
                <a:latin typeface="Questrial"/>
                <a:ea typeface="Questrial"/>
                <a:cs typeface="Questrial"/>
                <a:sym typeface="Questrial"/>
              </a:defRPr>
            </a:lvl4pPr>
            <a:lvl5pPr marL="1828800" marR="0" indent="0" algn="ctr" rtl="0">
              <a:spcBef>
                <a:spcPts val="380"/>
              </a:spcBef>
              <a:buClr>
                <a:srgbClr val="EAA993"/>
              </a:buClr>
              <a:buFont typeface="Questrial"/>
              <a:buNone/>
              <a:defRPr sz="1900" b="0" i="0" u="none" strike="noStrike" cap="none" baseline="0">
                <a:solidFill>
                  <a:schemeClr val="lt1"/>
                </a:solidFill>
                <a:latin typeface="Questrial"/>
                <a:ea typeface="Questrial"/>
                <a:cs typeface="Questrial"/>
                <a:sym typeface="Questrial"/>
              </a:defRPr>
            </a:lvl5pPr>
            <a:lvl6pPr marL="2286000" marR="0" indent="0" algn="ctr" rtl="0">
              <a:spcBef>
                <a:spcPts val="360"/>
              </a:spcBef>
              <a:buClr>
                <a:srgbClr val="EAA993"/>
              </a:buClr>
              <a:buFont typeface="Questrial"/>
              <a:buNone/>
              <a:defRPr sz="1800" b="0" i="0" u="none" strike="noStrike" cap="none" baseline="0">
                <a:solidFill>
                  <a:schemeClr val="lt1"/>
                </a:solidFill>
                <a:latin typeface="Questrial"/>
                <a:ea typeface="Questrial"/>
                <a:cs typeface="Questrial"/>
                <a:sym typeface="Questrial"/>
              </a:defRPr>
            </a:lvl6pPr>
            <a:lvl7pPr marL="2743200" marR="0" indent="0" algn="ctr" rtl="0">
              <a:spcBef>
                <a:spcPts val="320"/>
              </a:spcBef>
              <a:buClr>
                <a:srgbClr val="EAA993"/>
              </a:buClr>
              <a:buFont typeface="Questrial"/>
              <a:buNone/>
              <a:defRPr sz="1600" b="0" i="0" u="none" strike="noStrike" cap="none" baseline="0">
                <a:solidFill>
                  <a:schemeClr val="lt1"/>
                </a:solidFill>
                <a:latin typeface="Questrial"/>
                <a:ea typeface="Questrial"/>
                <a:cs typeface="Questrial"/>
                <a:sym typeface="Questrial"/>
              </a:defRPr>
            </a:lvl7pPr>
            <a:lvl8pPr marL="3200400" marR="0" indent="0" algn="ctr" rtl="0">
              <a:spcBef>
                <a:spcPts val="320"/>
              </a:spcBef>
              <a:buClr>
                <a:srgbClr val="EAA993"/>
              </a:buClr>
              <a:buFont typeface="Questrial"/>
              <a:buNone/>
              <a:defRPr sz="1600" b="0" i="0" u="none" strike="noStrike" cap="none" baseline="0">
                <a:solidFill>
                  <a:schemeClr val="lt1"/>
                </a:solidFill>
                <a:latin typeface="Questrial"/>
                <a:ea typeface="Questrial"/>
                <a:cs typeface="Questrial"/>
                <a:sym typeface="Questrial"/>
              </a:defRPr>
            </a:lvl8pPr>
            <a:lvl9pPr marL="3657600" marR="0" indent="0" algn="ctr" rtl="0">
              <a:spcBef>
                <a:spcPts val="320"/>
              </a:spcBef>
              <a:buClr>
                <a:srgbClr val="EAA993"/>
              </a:buClr>
              <a:buFont typeface="Questrial"/>
              <a:buNone/>
              <a:defRPr sz="1600" b="0" i="0" u="none" strike="noStrike" cap="none" baseline="0">
                <a:solidFill>
                  <a:schemeClr val="lt1"/>
                </a:solidFill>
                <a:latin typeface="Questrial"/>
                <a:ea typeface="Questrial"/>
                <a:cs typeface="Questrial"/>
                <a:sym typeface="Questrial"/>
              </a:defRPr>
            </a:lvl9pPr>
          </a:lstStyle>
          <a:p>
            <a:endParaRPr/>
          </a:p>
        </p:txBody>
      </p:sp>
      <p:sp>
        <p:nvSpPr>
          <p:cNvPr id="17" name="Shape 17"/>
          <p:cNvSpPr txBox="1">
            <a:spLocks noGrp="1"/>
          </p:cNvSpPr>
          <p:nvPr>
            <p:ph type="dt" idx="10"/>
          </p:nvPr>
        </p:nvSpPr>
        <p:spPr>
          <a:xfrm>
            <a:off x="1371600" y="6012655"/>
            <a:ext cx="5791200" cy="365125"/>
          </a:xfrm>
          <a:prstGeom prst="rect">
            <a:avLst/>
          </a:prstGeom>
          <a:noFill/>
          <a:ln>
            <a:noFill/>
          </a:ln>
        </p:spPr>
        <p:txBody>
          <a:bodyPr lIns="91425" tIns="91425" rIns="91425" bIns="91425" anchor="t"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18" name="Shape 18"/>
          <p:cNvSpPr txBox="1">
            <a:spLocks noGrp="1"/>
          </p:cNvSpPr>
          <p:nvPr>
            <p:ph type="ftr" idx="11"/>
          </p:nvPr>
        </p:nvSpPr>
        <p:spPr>
          <a:xfrm>
            <a:off x="1371600" y="5650703"/>
            <a:ext cx="5791200" cy="365125"/>
          </a:xfrm>
          <a:prstGeom prst="rect">
            <a:avLst/>
          </a:prstGeom>
          <a:noFill/>
          <a:ln>
            <a:noFill/>
          </a:ln>
        </p:spPr>
        <p:txBody>
          <a:bodyPr lIns="91425" tIns="91425" rIns="91425" bIns="91425" anchor="b" anchorCtr="0"/>
          <a:lstStyle>
            <a:lvl1pPr marL="0" marR="0" indent="0" algn="r" rtl="0">
              <a:defRPr sz="11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19" name="Shape 19"/>
          <p:cNvSpPr txBox="1">
            <a:spLocks noGrp="1"/>
          </p:cNvSpPr>
          <p:nvPr>
            <p:ph type="sldNum" idx="12"/>
          </p:nvPr>
        </p:nvSpPr>
        <p:spPr>
          <a:xfrm>
            <a:off x="8392246" y="5752307"/>
            <a:ext cx="502920" cy="365125"/>
          </a:xfrm>
          <a:prstGeom prst="rect">
            <a:avLst/>
          </a:prstGeom>
          <a:noFill/>
          <a:ln>
            <a:noFill/>
          </a:ln>
        </p:spPr>
        <p:txBody>
          <a:bodyPr lIns="91425" tIns="91425" rIns="91425" bIns="91425" anchor="ctr" anchorCtr="0"/>
          <a:lstStyle>
            <a:lvl1pPr marL="0" marR="0" indent="0" algn="ctr" rtl="0">
              <a:defRPr sz="1300" b="0" i="0" u="none" strike="noStrike" cap="none" baseline="0">
                <a:solidFill>
                  <a:srgbClr val="FFFFFF"/>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Naslov in navpično besedilo">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484632" algn="l" rtl="0">
              <a:spcBef>
                <a:spcPts val="0"/>
              </a:spcBef>
              <a:buClr>
                <a:srgbClr val="FF8E65"/>
              </a:buClr>
              <a:buFont typeface="Questrial"/>
              <a:buNone/>
              <a:defRPr sz="4200">
                <a:solidFill>
                  <a:srgbClr val="FF8E65"/>
                </a:solidFill>
                <a:latin typeface="Questrial"/>
                <a:ea typeface="Questrial"/>
                <a:cs typeface="Questrial"/>
                <a:sym typeface="Quest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7" name="Shape 77"/>
          <p:cNvSpPr txBox="1">
            <a:spLocks noGrp="1"/>
          </p:cNvSpPr>
          <p:nvPr>
            <p:ph type="body" idx="1"/>
          </p:nvPr>
        </p:nvSpPr>
        <p:spPr>
          <a:xfrm rot="5400000">
            <a:off x="2285999" y="54007"/>
            <a:ext cx="4572000" cy="8229600"/>
          </a:xfrm>
          <a:prstGeom prst="rect">
            <a:avLst/>
          </a:prstGeom>
          <a:noFill/>
          <a:ln>
            <a:noFill/>
          </a:ln>
        </p:spPr>
        <p:txBody>
          <a:bodyPr lIns="91425" tIns="91425" rIns="91425" bIns="91425" anchor="t" anchorCtr="0"/>
          <a:lstStyle>
            <a:lvl1pPr marL="448056" indent="-232155" algn="l" rtl="0">
              <a:spcBef>
                <a:spcPts val="600"/>
              </a:spcBef>
              <a:buClr>
                <a:schemeClr val="accent1"/>
              </a:buClr>
              <a:buFont typeface="Questrial"/>
              <a:buChar char="⦿"/>
              <a:defRPr sz="3000">
                <a:solidFill>
                  <a:schemeClr val="lt1"/>
                </a:solidFill>
                <a:latin typeface="Questrial"/>
                <a:ea typeface="Questrial"/>
                <a:cs typeface="Questrial"/>
                <a:sym typeface="Questrial"/>
              </a:defRPr>
            </a:lvl1pPr>
            <a:lvl2pPr marL="822960" indent="-132715" algn="l" rtl="0">
              <a:spcBef>
                <a:spcPts val="520"/>
              </a:spcBef>
              <a:buClr>
                <a:schemeClr val="accent1"/>
              </a:buClr>
              <a:buFont typeface="Questrial"/>
              <a:buChar char="›"/>
              <a:defRPr sz="2600">
                <a:solidFill>
                  <a:schemeClr val="lt1"/>
                </a:solidFill>
                <a:latin typeface="Questrial"/>
                <a:ea typeface="Questrial"/>
                <a:cs typeface="Questrial"/>
                <a:sym typeface="Questrial"/>
              </a:defRPr>
            </a:lvl2pPr>
            <a:lvl3pPr marL="1106424" indent="-77724" algn="l" rtl="0">
              <a:spcBef>
                <a:spcPts val="480"/>
              </a:spcBef>
              <a:buClr>
                <a:schemeClr val="accent1"/>
              </a:buClr>
              <a:buFont typeface="Questrial"/>
              <a:buChar char="⚫"/>
              <a:defRPr sz="2400">
                <a:solidFill>
                  <a:schemeClr val="lt1"/>
                </a:solidFill>
                <a:latin typeface="Questrial"/>
                <a:ea typeface="Questrial"/>
                <a:cs typeface="Questrial"/>
                <a:sym typeface="Questrial"/>
              </a:defRPr>
            </a:lvl3pPr>
            <a:lvl4pPr marL="1371600" indent="-88900" algn="l" rtl="0">
              <a:spcBef>
                <a:spcPts val="400"/>
              </a:spcBef>
              <a:buClr>
                <a:schemeClr val="accent1"/>
              </a:buClr>
              <a:buFont typeface="Questrial"/>
              <a:buChar char="⚫"/>
              <a:defRPr sz="2000">
                <a:solidFill>
                  <a:schemeClr val="lt1"/>
                </a:solidFill>
                <a:latin typeface="Questrial"/>
                <a:ea typeface="Questrial"/>
                <a:cs typeface="Questrial"/>
                <a:sym typeface="Questrial"/>
              </a:defRPr>
            </a:lvl4pPr>
            <a:lvl5pPr marL="1600200" indent="-95250" algn="l" rtl="0">
              <a:spcBef>
                <a:spcPts val="380"/>
              </a:spcBef>
              <a:buClr>
                <a:srgbClr val="EAA993"/>
              </a:buClr>
              <a:buFont typeface="Questrial"/>
              <a:buChar char="⚫"/>
              <a:defRPr sz="1900">
                <a:solidFill>
                  <a:schemeClr val="lt1"/>
                </a:solidFill>
                <a:latin typeface="Questrial"/>
                <a:ea typeface="Questrial"/>
                <a:cs typeface="Questrial"/>
                <a:sym typeface="Questrial"/>
              </a:defRPr>
            </a:lvl5pPr>
            <a:lvl6pPr marL="1828800" indent="-101600" algn="l" rtl="0">
              <a:spcBef>
                <a:spcPts val="360"/>
              </a:spcBef>
              <a:buClr>
                <a:srgbClr val="EAA993"/>
              </a:buClr>
              <a:buFont typeface="Questrial"/>
              <a:buChar char="⚫"/>
              <a:defRPr sz="1800">
                <a:solidFill>
                  <a:schemeClr val="lt1"/>
                </a:solidFill>
                <a:latin typeface="Questrial"/>
                <a:ea typeface="Questrial"/>
                <a:cs typeface="Questrial"/>
                <a:sym typeface="Questrial"/>
              </a:defRPr>
            </a:lvl6pPr>
            <a:lvl7pPr marL="2084832" indent="-116332" algn="l" rtl="0">
              <a:spcBef>
                <a:spcPts val="320"/>
              </a:spcBef>
              <a:buClr>
                <a:srgbClr val="EAA993"/>
              </a:buClr>
              <a:buFont typeface="Questrial"/>
              <a:buChar char="⚫"/>
              <a:defRPr sz="1600">
                <a:solidFill>
                  <a:schemeClr val="lt1"/>
                </a:solidFill>
                <a:latin typeface="Questrial"/>
                <a:ea typeface="Questrial"/>
                <a:cs typeface="Questrial"/>
                <a:sym typeface="Questrial"/>
              </a:defRPr>
            </a:lvl7pPr>
            <a:lvl8pPr marL="2286000" indent="-88900" algn="l" rtl="0">
              <a:spcBef>
                <a:spcPts val="320"/>
              </a:spcBef>
              <a:buClr>
                <a:srgbClr val="EAA993"/>
              </a:buClr>
              <a:buFont typeface="Questrial"/>
              <a:buChar char="⚫"/>
              <a:defRPr sz="1600">
                <a:solidFill>
                  <a:schemeClr val="lt1"/>
                </a:solidFill>
                <a:latin typeface="Questrial"/>
                <a:ea typeface="Questrial"/>
                <a:cs typeface="Questrial"/>
                <a:sym typeface="Questrial"/>
              </a:defRPr>
            </a:lvl8pPr>
            <a:lvl9pPr marL="2514600" indent="-88900" algn="l" rtl="0">
              <a:spcBef>
                <a:spcPts val="320"/>
              </a:spcBef>
              <a:buClr>
                <a:srgbClr val="EAA993"/>
              </a:buClr>
              <a:buFont typeface="Questrial"/>
              <a:buChar char="⚫"/>
              <a:defRPr sz="1600">
                <a:solidFill>
                  <a:schemeClr val="lt1"/>
                </a:solidFill>
                <a:latin typeface="Questrial"/>
                <a:ea typeface="Questrial"/>
                <a:cs typeface="Questrial"/>
                <a:sym typeface="Questrial"/>
              </a:defRPr>
            </a:lvl9pPr>
          </a:lstStyle>
          <a:p>
            <a:endParaRPr/>
          </a:p>
        </p:txBody>
      </p:sp>
      <p:sp>
        <p:nvSpPr>
          <p:cNvPr id="78" name="Shape 78"/>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79" name="Shape 79"/>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80" name="Shape 80"/>
          <p:cNvSpPr txBox="1">
            <a:spLocks noGrp="1"/>
          </p:cNvSpPr>
          <p:nvPr>
            <p:ph type="sldNum" idx="12"/>
          </p:nvPr>
        </p:nvSpPr>
        <p:spPr>
          <a:xfrm>
            <a:off x="7589520" y="6480969"/>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Navpični naslov in besedilo">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991100" y="2171699"/>
            <a:ext cx="5486399" cy="1904999"/>
          </a:xfrm>
          <a:prstGeom prst="rect">
            <a:avLst/>
          </a:prstGeom>
          <a:noFill/>
          <a:ln>
            <a:noFill/>
          </a:ln>
        </p:spPr>
        <p:txBody>
          <a:bodyPr lIns="91425" tIns="91425" rIns="91425" bIns="91425" anchor="ctr" anchorCtr="0"/>
          <a:lstStyle>
            <a:lvl1pPr marL="484632" algn="l" rtl="0">
              <a:spcBef>
                <a:spcPts val="0"/>
              </a:spcBef>
              <a:buClr>
                <a:srgbClr val="FF8E65"/>
              </a:buClr>
              <a:buFont typeface="Questrial"/>
              <a:buNone/>
              <a:defRPr sz="4200">
                <a:solidFill>
                  <a:srgbClr val="FF8E65"/>
                </a:solidFill>
                <a:latin typeface="Questrial"/>
                <a:ea typeface="Questrial"/>
                <a:cs typeface="Questrial"/>
                <a:sym typeface="Quest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3" name="Shape 83"/>
          <p:cNvSpPr txBox="1">
            <a:spLocks noGrp="1"/>
          </p:cNvSpPr>
          <p:nvPr>
            <p:ph type="body" idx="1"/>
          </p:nvPr>
        </p:nvSpPr>
        <p:spPr>
          <a:xfrm rot="5400000">
            <a:off x="838200" y="0"/>
            <a:ext cx="5486399" cy="6248399"/>
          </a:xfrm>
          <a:prstGeom prst="rect">
            <a:avLst/>
          </a:prstGeom>
          <a:noFill/>
          <a:ln>
            <a:noFill/>
          </a:ln>
        </p:spPr>
        <p:txBody>
          <a:bodyPr lIns="91425" tIns="91425" rIns="91425" bIns="91425" anchor="t" anchorCtr="0"/>
          <a:lstStyle>
            <a:lvl1pPr marL="448056" indent="-232155" algn="l" rtl="0">
              <a:spcBef>
                <a:spcPts val="600"/>
              </a:spcBef>
              <a:buClr>
                <a:schemeClr val="accent1"/>
              </a:buClr>
              <a:buFont typeface="Questrial"/>
              <a:buChar char="⦿"/>
              <a:defRPr sz="3000">
                <a:solidFill>
                  <a:schemeClr val="lt1"/>
                </a:solidFill>
                <a:latin typeface="Questrial"/>
                <a:ea typeface="Questrial"/>
                <a:cs typeface="Questrial"/>
                <a:sym typeface="Questrial"/>
              </a:defRPr>
            </a:lvl1pPr>
            <a:lvl2pPr marL="822960" indent="-132715" algn="l" rtl="0">
              <a:spcBef>
                <a:spcPts val="520"/>
              </a:spcBef>
              <a:buClr>
                <a:schemeClr val="accent1"/>
              </a:buClr>
              <a:buFont typeface="Questrial"/>
              <a:buChar char="›"/>
              <a:defRPr sz="2600">
                <a:solidFill>
                  <a:schemeClr val="lt1"/>
                </a:solidFill>
                <a:latin typeface="Questrial"/>
                <a:ea typeface="Questrial"/>
                <a:cs typeface="Questrial"/>
                <a:sym typeface="Questrial"/>
              </a:defRPr>
            </a:lvl2pPr>
            <a:lvl3pPr marL="1106424" indent="-77724" algn="l" rtl="0">
              <a:spcBef>
                <a:spcPts val="480"/>
              </a:spcBef>
              <a:buClr>
                <a:schemeClr val="accent1"/>
              </a:buClr>
              <a:buFont typeface="Questrial"/>
              <a:buChar char="⚫"/>
              <a:defRPr sz="2400">
                <a:solidFill>
                  <a:schemeClr val="lt1"/>
                </a:solidFill>
                <a:latin typeface="Questrial"/>
                <a:ea typeface="Questrial"/>
                <a:cs typeface="Questrial"/>
                <a:sym typeface="Questrial"/>
              </a:defRPr>
            </a:lvl3pPr>
            <a:lvl4pPr marL="1371600" indent="-88900" algn="l" rtl="0">
              <a:spcBef>
                <a:spcPts val="400"/>
              </a:spcBef>
              <a:buClr>
                <a:schemeClr val="accent1"/>
              </a:buClr>
              <a:buFont typeface="Questrial"/>
              <a:buChar char="⚫"/>
              <a:defRPr sz="2000">
                <a:solidFill>
                  <a:schemeClr val="lt1"/>
                </a:solidFill>
                <a:latin typeface="Questrial"/>
                <a:ea typeface="Questrial"/>
                <a:cs typeface="Questrial"/>
                <a:sym typeface="Questrial"/>
              </a:defRPr>
            </a:lvl4pPr>
            <a:lvl5pPr marL="1600200" indent="-95250" algn="l" rtl="0">
              <a:spcBef>
                <a:spcPts val="380"/>
              </a:spcBef>
              <a:buClr>
                <a:srgbClr val="EAA993"/>
              </a:buClr>
              <a:buFont typeface="Questrial"/>
              <a:buChar char="⚫"/>
              <a:defRPr sz="1900">
                <a:solidFill>
                  <a:schemeClr val="lt1"/>
                </a:solidFill>
                <a:latin typeface="Questrial"/>
                <a:ea typeface="Questrial"/>
                <a:cs typeface="Questrial"/>
                <a:sym typeface="Questrial"/>
              </a:defRPr>
            </a:lvl5pPr>
            <a:lvl6pPr marL="1828800" indent="-101600" algn="l" rtl="0">
              <a:spcBef>
                <a:spcPts val="360"/>
              </a:spcBef>
              <a:buClr>
                <a:srgbClr val="EAA993"/>
              </a:buClr>
              <a:buFont typeface="Questrial"/>
              <a:buChar char="⚫"/>
              <a:defRPr sz="1800">
                <a:solidFill>
                  <a:schemeClr val="lt1"/>
                </a:solidFill>
                <a:latin typeface="Questrial"/>
                <a:ea typeface="Questrial"/>
                <a:cs typeface="Questrial"/>
                <a:sym typeface="Questrial"/>
              </a:defRPr>
            </a:lvl6pPr>
            <a:lvl7pPr marL="2084832" indent="-116332" algn="l" rtl="0">
              <a:spcBef>
                <a:spcPts val="320"/>
              </a:spcBef>
              <a:buClr>
                <a:srgbClr val="EAA993"/>
              </a:buClr>
              <a:buFont typeface="Questrial"/>
              <a:buChar char="⚫"/>
              <a:defRPr sz="1600">
                <a:solidFill>
                  <a:schemeClr val="lt1"/>
                </a:solidFill>
                <a:latin typeface="Questrial"/>
                <a:ea typeface="Questrial"/>
                <a:cs typeface="Questrial"/>
                <a:sym typeface="Questrial"/>
              </a:defRPr>
            </a:lvl7pPr>
            <a:lvl8pPr marL="2286000" indent="-88900" algn="l" rtl="0">
              <a:spcBef>
                <a:spcPts val="320"/>
              </a:spcBef>
              <a:buClr>
                <a:srgbClr val="EAA993"/>
              </a:buClr>
              <a:buFont typeface="Questrial"/>
              <a:buChar char="⚫"/>
              <a:defRPr sz="1600">
                <a:solidFill>
                  <a:schemeClr val="lt1"/>
                </a:solidFill>
                <a:latin typeface="Questrial"/>
                <a:ea typeface="Questrial"/>
                <a:cs typeface="Questrial"/>
                <a:sym typeface="Questrial"/>
              </a:defRPr>
            </a:lvl8pPr>
            <a:lvl9pPr marL="2514600" indent="-88900" algn="l" rtl="0">
              <a:spcBef>
                <a:spcPts val="320"/>
              </a:spcBef>
              <a:buClr>
                <a:srgbClr val="EAA993"/>
              </a:buClr>
              <a:buFont typeface="Questrial"/>
              <a:buChar char="⚫"/>
              <a:defRPr sz="1600">
                <a:solidFill>
                  <a:schemeClr val="lt1"/>
                </a:solidFill>
                <a:latin typeface="Questrial"/>
                <a:ea typeface="Questrial"/>
                <a:cs typeface="Questrial"/>
                <a:sym typeface="Questrial"/>
              </a:defRPr>
            </a:lvl9pPr>
          </a:lstStyle>
          <a:p>
            <a:endParaRPr/>
          </a:p>
        </p:txBody>
      </p:sp>
      <p:sp>
        <p:nvSpPr>
          <p:cNvPr id="84" name="Shape 84"/>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85" name="Shape 85"/>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86" name="Shape 86"/>
          <p:cNvSpPr txBox="1">
            <a:spLocks noGrp="1"/>
          </p:cNvSpPr>
          <p:nvPr>
            <p:ph type="sldNum" idx="12"/>
          </p:nvPr>
        </p:nvSpPr>
        <p:spPr>
          <a:xfrm>
            <a:off x="7589520" y="6480969"/>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slov in vsebina">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484632" algn="l" rtl="0">
              <a:spcBef>
                <a:spcPts val="0"/>
              </a:spcBef>
              <a:buClr>
                <a:srgbClr val="FF8E65"/>
              </a:buClr>
              <a:buFont typeface="Questrial"/>
              <a:buNone/>
              <a:defRPr sz="4200">
                <a:solidFill>
                  <a:srgbClr val="FF8E65"/>
                </a:solidFill>
                <a:latin typeface="Questrial"/>
                <a:ea typeface="Questrial"/>
                <a:cs typeface="Questrial"/>
                <a:sym typeface="Quest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882808"/>
            <a:ext cx="8229600" cy="4572000"/>
          </a:xfrm>
          <a:prstGeom prst="rect">
            <a:avLst/>
          </a:prstGeom>
          <a:noFill/>
          <a:ln>
            <a:noFill/>
          </a:ln>
        </p:spPr>
        <p:txBody>
          <a:bodyPr lIns="91425" tIns="91425" rIns="91425" bIns="91425" anchor="t" anchorCtr="0"/>
          <a:lstStyle>
            <a:lvl1pPr marL="448056" indent="-232155" algn="l" rtl="0">
              <a:spcBef>
                <a:spcPts val="600"/>
              </a:spcBef>
              <a:buClr>
                <a:schemeClr val="accent1"/>
              </a:buClr>
              <a:buFont typeface="Questrial"/>
              <a:buChar char="⦿"/>
              <a:defRPr sz="3000">
                <a:solidFill>
                  <a:schemeClr val="lt1"/>
                </a:solidFill>
                <a:latin typeface="Questrial"/>
                <a:ea typeface="Questrial"/>
                <a:cs typeface="Questrial"/>
                <a:sym typeface="Questrial"/>
              </a:defRPr>
            </a:lvl1pPr>
            <a:lvl2pPr marL="822960" indent="-132715" algn="l" rtl="0">
              <a:spcBef>
                <a:spcPts val="520"/>
              </a:spcBef>
              <a:buClr>
                <a:schemeClr val="accent1"/>
              </a:buClr>
              <a:buFont typeface="Questrial"/>
              <a:buChar char="›"/>
              <a:defRPr sz="2600">
                <a:solidFill>
                  <a:schemeClr val="lt1"/>
                </a:solidFill>
                <a:latin typeface="Questrial"/>
                <a:ea typeface="Questrial"/>
                <a:cs typeface="Questrial"/>
                <a:sym typeface="Questrial"/>
              </a:defRPr>
            </a:lvl2pPr>
            <a:lvl3pPr marL="1106424" indent="-77724" algn="l" rtl="0">
              <a:spcBef>
                <a:spcPts val="480"/>
              </a:spcBef>
              <a:buClr>
                <a:schemeClr val="accent1"/>
              </a:buClr>
              <a:buFont typeface="Questrial"/>
              <a:buChar char="⚫"/>
              <a:defRPr sz="2400">
                <a:solidFill>
                  <a:schemeClr val="lt1"/>
                </a:solidFill>
                <a:latin typeface="Questrial"/>
                <a:ea typeface="Questrial"/>
                <a:cs typeface="Questrial"/>
                <a:sym typeface="Questrial"/>
              </a:defRPr>
            </a:lvl3pPr>
            <a:lvl4pPr marL="1371600" indent="-88900" algn="l" rtl="0">
              <a:spcBef>
                <a:spcPts val="400"/>
              </a:spcBef>
              <a:buClr>
                <a:schemeClr val="accent1"/>
              </a:buClr>
              <a:buFont typeface="Questrial"/>
              <a:buChar char="⚫"/>
              <a:defRPr sz="2000">
                <a:solidFill>
                  <a:schemeClr val="lt1"/>
                </a:solidFill>
                <a:latin typeface="Questrial"/>
                <a:ea typeface="Questrial"/>
                <a:cs typeface="Questrial"/>
                <a:sym typeface="Questrial"/>
              </a:defRPr>
            </a:lvl4pPr>
            <a:lvl5pPr marL="1600200" indent="-95250" algn="l" rtl="0">
              <a:spcBef>
                <a:spcPts val="380"/>
              </a:spcBef>
              <a:buClr>
                <a:srgbClr val="EAA993"/>
              </a:buClr>
              <a:buFont typeface="Questrial"/>
              <a:buChar char="⚫"/>
              <a:defRPr sz="1900">
                <a:solidFill>
                  <a:schemeClr val="lt1"/>
                </a:solidFill>
                <a:latin typeface="Questrial"/>
                <a:ea typeface="Questrial"/>
                <a:cs typeface="Questrial"/>
                <a:sym typeface="Questrial"/>
              </a:defRPr>
            </a:lvl5pPr>
            <a:lvl6pPr marL="1828800" indent="-101600" algn="l" rtl="0">
              <a:spcBef>
                <a:spcPts val="360"/>
              </a:spcBef>
              <a:buClr>
                <a:srgbClr val="EAA993"/>
              </a:buClr>
              <a:buFont typeface="Questrial"/>
              <a:buChar char="⚫"/>
              <a:defRPr sz="1800">
                <a:solidFill>
                  <a:schemeClr val="lt1"/>
                </a:solidFill>
                <a:latin typeface="Questrial"/>
                <a:ea typeface="Questrial"/>
                <a:cs typeface="Questrial"/>
                <a:sym typeface="Questrial"/>
              </a:defRPr>
            </a:lvl6pPr>
            <a:lvl7pPr marL="2084832" indent="-116332" algn="l" rtl="0">
              <a:spcBef>
                <a:spcPts val="320"/>
              </a:spcBef>
              <a:buClr>
                <a:srgbClr val="EAA993"/>
              </a:buClr>
              <a:buFont typeface="Questrial"/>
              <a:buChar char="⚫"/>
              <a:defRPr sz="1600">
                <a:solidFill>
                  <a:schemeClr val="lt1"/>
                </a:solidFill>
                <a:latin typeface="Questrial"/>
                <a:ea typeface="Questrial"/>
                <a:cs typeface="Questrial"/>
                <a:sym typeface="Questrial"/>
              </a:defRPr>
            </a:lvl7pPr>
            <a:lvl8pPr marL="2286000" indent="-88900" algn="l" rtl="0">
              <a:spcBef>
                <a:spcPts val="320"/>
              </a:spcBef>
              <a:buClr>
                <a:srgbClr val="EAA993"/>
              </a:buClr>
              <a:buFont typeface="Questrial"/>
              <a:buChar char="⚫"/>
              <a:defRPr sz="1600">
                <a:solidFill>
                  <a:schemeClr val="lt1"/>
                </a:solidFill>
                <a:latin typeface="Questrial"/>
                <a:ea typeface="Questrial"/>
                <a:cs typeface="Questrial"/>
                <a:sym typeface="Questrial"/>
              </a:defRPr>
            </a:lvl8pPr>
            <a:lvl9pPr marL="2514600" indent="-88900" algn="l" rtl="0">
              <a:spcBef>
                <a:spcPts val="320"/>
              </a:spcBef>
              <a:buClr>
                <a:srgbClr val="EAA993"/>
              </a:buClr>
              <a:buFont typeface="Questrial"/>
              <a:buChar char="⚫"/>
              <a:defRPr sz="1600">
                <a:solidFill>
                  <a:schemeClr val="lt1"/>
                </a:solidFill>
                <a:latin typeface="Questrial"/>
                <a:ea typeface="Questrial"/>
                <a:cs typeface="Questrial"/>
                <a:sym typeface="Questrial"/>
              </a:defRPr>
            </a:lvl9pPr>
          </a:lstStyle>
          <a:p>
            <a:endParaRPr/>
          </a:p>
        </p:txBody>
      </p:sp>
      <p:sp>
        <p:nvSpPr>
          <p:cNvPr id="23" name="Shape 23"/>
          <p:cNvSpPr txBox="1">
            <a:spLocks noGrp="1"/>
          </p:cNvSpPr>
          <p:nvPr>
            <p:ph type="dt" idx="10"/>
          </p:nvPr>
        </p:nvSpPr>
        <p:spPr>
          <a:xfrm>
            <a:off x="4791455" y="6480048"/>
            <a:ext cx="2133599"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24" name="Shape 24"/>
          <p:cNvSpPr txBox="1">
            <a:spLocks noGrp="1"/>
          </p:cNvSpPr>
          <p:nvPr>
            <p:ph type="ftr" idx="11"/>
          </p:nvPr>
        </p:nvSpPr>
        <p:spPr>
          <a:xfrm>
            <a:off x="457200" y="6480969"/>
            <a:ext cx="4260056" cy="300830"/>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25" name="Shape 25"/>
          <p:cNvSpPr txBox="1">
            <a:spLocks noGrp="1"/>
          </p:cNvSpPr>
          <p:nvPr>
            <p:ph type="sldNum" idx="12"/>
          </p:nvPr>
        </p:nvSpPr>
        <p:spPr>
          <a:xfrm>
            <a:off x="7589520" y="6480969"/>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Glava odseka">
    <p:bg>
      <p:bgPr>
        <a:gradFill>
          <a:gsLst>
            <a:gs pos="0">
              <a:schemeClr val="dk1"/>
            </a:gs>
            <a:gs pos="60000">
              <a:schemeClr val="dk1"/>
            </a:gs>
            <a:gs pos="100000">
              <a:srgbClr val="6C6C6C"/>
            </a:gs>
          </a:gsLst>
          <a:lin ang="5400000" scaled="0"/>
        </a:gradFill>
        <a:effectLst/>
      </p:bgPr>
    </p:bg>
    <p:spTree>
      <p:nvGrpSpPr>
        <p:cNvPr id="1" name="Shape 26"/>
        <p:cNvGrpSpPr/>
        <p:nvPr/>
      </p:nvGrpSpPr>
      <p:grpSpPr>
        <a:xfrm>
          <a:off x="0" y="0"/>
          <a:ext cx="0" cy="0"/>
          <a:chOff x="0" y="0"/>
          <a:chExt cx="0" cy="0"/>
        </a:xfrm>
      </p:grpSpPr>
      <p:sp>
        <p:nvSpPr>
          <p:cNvPr id="27" name="Shape 27"/>
          <p:cNvSpPr/>
          <p:nvPr/>
        </p:nvSpPr>
        <p:spPr>
          <a:xfrm rot="10800000" flipH="1">
            <a:off x="7033" y="7033"/>
            <a:ext cx="9129931" cy="6836899"/>
          </a:xfrm>
          <a:prstGeom prst="rtTriangle">
            <a:avLst/>
          </a:prstGeom>
          <a:gradFill>
            <a:gsLst>
              <a:gs pos="0">
                <a:srgbClr val="E9E5DC">
                  <a:alpha val="9803"/>
                </a:srgbClr>
              </a:gs>
              <a:gs pos="70000">
                <a:srgbClr val="E9E5DC">
                  <a:alpha val="7843"/>
                </a:srgbClr>
              </a:gs>
              <a:gs pos="100000">
                <a:srgbClr val="E9E5DC">
                  <a:alpha val="784"/>
                </a:srgbClr>
              </a:gs>
            </a:gsLst>
            <a:lin ang="8000000" scaled="0"/>
          </a:gradFill>
          <a:ln>
            <a:noFill/>
          </a:ln>
        </p:spPr>
        <p:txBody>
          <a:bodyPr lIns="91425" tIns="45700" rIns="91425" bIns="45700" anchor="ctr" anchorCtr="0">
            <a:noAutofit/>
          </a:bodyPr>
          <a:lstStyle/>
          <a:p>
            <a:endParaRPr/>
          </a:p>
        </p:txBody>
      </p:sp>
      <p:sp>
        <p:nvSpPr>
          <p:cNvPr id="28" name="Shape 28"/>
          <p:cNvSpPr/>
          <p:nvPr/>
        </p:nvSpPr>
        <p:spPr>
          <a:xfrm rot="-5400000" flipH="1">
            <a:off x="7554352" y="309489"/>
            <a:ext cx="1892948" cy="1294227"/>
          </a:xfrm>
          <a:prstGeom prst="triangle">
            <a:avLst>
              <a:gd name="adj" fmla="val 51323"/>
            </a:avLst>
          </a:prstGeom>
          <a:gradFill>
            <a:gsLst>
              <a:gs pos="0">
                <a:srgbClr val="872200"/>
              </a:gs>
              <a:gs pos="60000">
                <a:srgbClr val="EA3C00"/>
              </a:gs>
              <a:gs pos="100000">
                <a:srgbClr val="FFA98A"/>
              </a:gs>
            </a:gsLst>
            <a:lin ang="15499999" scaled="0"/>
          </a:gradFill>
          <a:ln>
            <a:noFill/>
          </a:ln>
        </p:spPr>
        <p:txBody>
          <a:bodyPr lIns="91425" tIns="45700" rIns="91425" bIns="45700" anchor="ctr" anchorCtr="0">
            <a:noAutofit/>
          </a:bodyPr>
          <a:lstStyle/>
          <a:p>
            <a:endParaRPr/>
          </a:p>
        </p:txBody>
      </p:sp>
      <p:sp>
        <p:nvSpPr>
          <p:cNvPr id="29" name="Shape 29"/>
          <p:cNvSpPr txBox="1">
            <a:spLocks noGrp="1"/>
          </p:cNvSpPr>
          <p:nvPr>
            <p:ph type="dt" idx="10"/>
          </p:nvPr>
        </p:nvSpPr>
        <p:spPr>
          <a:xfrm>
            <a:off x="6955632" y="6477000"/>
            <a:ext cx="2133599" cy="30479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30" name="Shape 30"/>
          <p:cNvSpPr txBox="1">
            <a:spLocks noGrp="1"/>
          </p:cNvSpPr>
          <p:nvPr>
            <p:ph type="ftr" idx="11"/>
          </p:nvPr>
        </p:nvSpPr>
        <p:spPr>
          <a:xfrm>
            <a:off x="2619375" y="6480969"/>
            <a:ext cx="4260056" cy="300830"/>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31" name="Shape 31"/>
          <p:cNvSpPr txBox="1">
            <a:spLocks noGrp="1"/>
          </p:cNvSpPr>
          <p:nvPr>
            <p:ph type="sldNum" idx="12"/>
          </p:nvPr>
        </p:nvSpPr>
        <p:spPr>
          <a:xfrm>
            <a:off x="8451056" y="809624"/>
            <a:ext cx="502920" cy="300830"/>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cxnSp>
        <p:nvCxnSpPr>
          <p:cNvPr id="32" name="Shape 32"/>
          <p:cNvCxnSpPr/>
          <p:nvPr/>
        </p:nvCxnSpPr>
        <p:spPr>
          <a:xfrm rot="10800000">
            <a:off x="6468793" y="9380"/>
            <a:ext cx="2672860" cy="1900210"/>
          </a:xfrm>
          <a:prstGeom prst="straightConnector1">
            <a:avLst/>
          </a:prstGeom>
          <a:noFill/>
          <a:ln w="9525" cap="rnd">
            <a:solidFill>
              <a:srgbClr val="D8D4D4">
                <a:alpha val="44705"/>
              </a:srgbClr>
            </a:solidFill>
            <a:prstDash val="solid"/>
            <a:round/>
            <a:headEnd type="none" w="med" len="med"/>
            <a:tailEnd type="none" w="med" len="med"/>
          </a:ln>
        </p:spPr>
      </p:cxnSp>
      <p:cxnSp>
        <p:nvCxnSpPr>
          <p:cNvPr id="33" name="Shape 33"/>
          <p:cNvCxnSpPr/>
          <p:nvPr/>
        </p:nvCxnSpPr>
        <p:spPr>
          <a:xfrm rot="10800000" flipH="1">
            <a:off x="0" y="7034"/>
            <a:ext cx="9136965" cy="6843933"/>
          </a:xfrm>
          <a:prstGeom prst="straightConnector1">
            <a:avLst/>
          </a:prstGeom>
          <a:noFill/>
          <a:ln w="9525" cap="rnd">
            <a:solidFill>
              <a:srgbClr val="D1CFCF">
                <a:alpha val="34901"/>
              </a:srgbClr>
            </a:solidFill>
            <a:prstDash val="solid"/>
            <a:round/>
            <a:headEnd type="none" w="med" len="med"/>
            <a:tailEnd type="none" w="med" len="med"/>
          </a:ln>
        </p:spPr>
      </p:cxnSp>
      <p:sp>
        <p:nvSpPr>
          <p:cNvPr id="34" name="Shape 34"/>
          <p:cNvSpPr txBox="1">
            <a:spLocks noGrp="1"/>
          </p:cNvSpPr>
          <p:nvPr>
            <p:ph type="title"/>
          </p:nvPr>
        </p:nvSpPr>
        <p:spPr>
          <a:xfrm>
            <a:off x="381000" y="271463"/>
            <a:ext cx="7239000" cy="1362075"/>
          </a:xfrm>
          <a:prstGeom prst="rect">
            <a:avLst/>
          </a:prstGeom>
          <a:noFill/>
          <a:ln>
            <a:noFill/>
          </a:ln>
        </p:spPr>
        <p:txBody>
          <a:bodyPr lIns="91425" tIns="91425" rIns="91425" bIns="91425" anchor="ctr" anchorCtr="0"/>
          <a:lstStyle>
            <a:lvl1pPr marL="0" algn="l" rtl="0">
              <a:buFont typeface="Questrial"/>
              <a:buNone/>
              <a:defRPr sz="3600" b="1" cap="none"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 name="Shape 35"/>
          <p:cNvSpPr txBox="1">
            <a:spLocks noGrp="1"/>
          </p:cNvSpPr>
          <p:nvPr>
            <p:ph type="body" idx="1"/>
          </p:nvPr>
        </p:nvSpPr>
        <p:spPr>
          <a:xfrm>
            <a:off x="381000" y="1633536"/>
            <a:ext cx="3886200" cy="2286000"/>
          </a:xfrm>
          <a:prstGeom prst="rect">
            <a:avLst/>
          </a:prstGeom>
          <a:noFill/>
          <a:ln>
            <a:noFill/>
          </a:ln>
        </p:spPr>
        <p:txBody>
          <a:bodyPr lIns="91425" tIns="91425" rIns="91425" bIns="91425" anchor="t" anchorCtr="0"/>
          <a:lstStyle>
            <a:lvl1pPr marL="54864" indent="-4064" algn="l" rtl="0">
              <a:buClr>
                <a:schemeClr val="lt1"/>
              </a:buClr>
              <a:buFont typeface="Questrial"/>
              <a:buNone/>
              <a:defRPr sz="2000">
                <a:solidFill>
                  <a:schemeClr val="lt1"/>
                </a:solidFill>
              </a:defRPr>
            </a:lvl1pPr>
            <a:lvl2pPr rtl="0">
              <a:buClr>
                <a:schemeClr val="lt1"/>
              </a:buClr>
              <a:buFont typeface="Questrial"/>
              <a:buNone/>
              <a:defRPr sz="1800">
                <a:solidFill>
                  <a:schemeClr val="lt1"/>
                </a:solidFill>
              </a:defRPr>
            </a:lvl2pPr>
            <a:lvl3pPr rtl="0">
              <a:buClr>
                <a:schemeClr val="lt1"/>
              </a:buClr>
              <a:buFont typeface="Questrial"/>
              <a:buNone/>
              <a:defRPr sz="1600">
                <a:solidFill>
                  <a:schemeClr val="lt1"/>
                </a:solidFill>
              </a:defRPr>
            </a:lvl3pPr>
            <a:lvl4pPr rtl="0">
              <a:buClr>
                <a:schemeClr val="lt1"/>
              </a:buClr>
              <a:buFont typeface="Questrial"/>
              <a:buNone/>
              <a:defRPr sz="1400">
                <a:solidFill>
                  <a:schemeClr val="lt1"/>
                </a:solidFill>
              </a:defRPr>
            </a:lvl4pPr>
            <a:lvl5pPr rtl="0">
              <a:buClr>
                <a:schemeClr val="lt1"/>
              </a:buClr>
              <a:buFont typeface="Questrial"/>
              <a:buNone/>
              <a:defRPr sz="1400">
                <a:solidFill>
                  <a:schemeClr val="lt1"/>
                </a:solidFill>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e vsebini">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0"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8" name="Shape 38"/>
          <p:cNvSpPr txBox="1">
            <a:spLocks noGrp="1"/>
          </p:cNvSpPr>
          <p:nvPr>
            <p:ph type="body" idx="1"/>
          </p:nvPr>
        </p:nvSpPr>
        <p:spPr>
          <a:xfrm>
            <a:off x="457200" y="1722436"/>
            <a:ext cx="4038599" cy="4525963"/>
          </a:xfrm>
          <a:prstGeom prst="rect">
            <a:avLst/>
          </a:prstGeom>
          <a:noFill/>
          <a:ln>
            <a:noFill/>
          </a:ln>
        </p:spPr>
        <p:txBody>
          <a:bodyPr lIns="91425" tIns="91425" rIns="91425" bIns="91425" anchor="t" anchorCtr="0"/>
          <a:lstStyle>
            <a:lvl1pPr rtl="0">
              <a:defRPr sz="2600"/>
            </a:lvl1pPr>
            <a:lvl2pPr rtl="0">
              <a:defRPr sz="2400"/>
            </a:lvl2pPr>
            <a:lvl3pPr rtl="0">
              <a:defRPr sz="2000"/>
            </a:lvl3pPr>
            <a:lvl4pPr rtl="0">
              <a:defRPr sz="1800"/>
            </a:lvl4pPr>
            <a:lvl5pPr rtl="0">
              <a:defRPr sz="1800"/>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722436"/>
            <a:ext cx="4038599" cy="4525963"/>
          </a:xfrm>
          <a:prstGeom prst="rect">
            <a:avLst/>
          </a:prstGeom>
          <a:noFill/>
          <a:ln>
            <a:noFill/>
          </a:ln>
        </p:spPr>
        <p:txBody>
          <a:bodyPr lIns="91425" tIns="91425" rIns="91425" bIns="91425" anchor="t" anchorCtr="0"/>
          <a:lstStyle>
            <a:lvl1pPr rtl="0">
              <a:defRPr sz="2600"/>
            </a:lvl1pPr>
            <a:lvl2pPr rtl="0">
              <a:defRPr sz="2400"/>
            </a:lvl2pPr>
            <a:lvl3pPr rtl="0">
              <a:defRPr sz="2000"/>
            </a:lvl3pPr>
            <a:lvl4pPr rtl="0">
              <a:defRPr sz="1800"/>
            </a:lvl4pPr>
            <a:lvl5pPr rtl="0">
              <a:defRPr sz="1800"/>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41" name="Shape 41"/>
          <p:cNvSpPr txBox="1">
            <a:spLocks noGrp="1"/>
          </p:cNvSpPr>
          <p:nvPr>
            <p:ph type="ftr" idx="11"/>
          </p:nvPr>
        </p:nvSpPr>
        <p:spPr>
          <a:xfrm>
            <a:off x="457200" y="6480969"/>
            <a:ext cx="4260056" cy="301752"/>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42" name="Shape 42"/>
          <p:cNvSpPr txBox="1">
            <a:spLocks noGrp="1"/>
          </p:cNvSpPr>
          <p:nvPr>
            <p:ph type="sldNum" idx="12"/>
          </p:nvPr>
        </p:nvSpPr>
        <p:spPr>
          <a:xfrm>
            <a:off x="7589520" y="6480969"/>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Primerjava">
    <p:bg>
      <p:bgPr>
        <a:gradFill>
          <a:gsLst>
            <a:gs pos="0">
              <a:srgbClr val="4C4646"/>
            </a:gs>
            <a:gs pos="60000">
              <a:srgbClr val="685C5C"/>
            </a:gs>
            <a:gs pos="100000">
              <a:srgbClr val="ACA0A0"/>
            </a:gs>
          </a:gsLst>
          <a:lin ang="5400000" scaled="0"/>
        </a:gra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rot="-5400000">
            <a:off x="-2295358" y="2834287"/>
            <a:ext cx="6153912" cy="1066799"/>
          </a:xfrm>
          <a:prstGeom prst="rect">
            <a:avLst/>
          </a:prstGeom>
          <a:noFill/>
          <a:ln>
            <a:noFill/>
          </a:ln>
        </p:spPr>
        <p:txBody>
          <a:bodyPr lIns="91425" tIns="91425" rIns="91425" bIns="91425" anchor="b" anchorCtr="0"/>
          <a:lstStyle>
            <a:lvl1pPr marL="0" algn="ctr" rtl="0">
              <a:defRPr sz="3300" b="1">
                <a:solidFill>
                  <a:schemeClr val="l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rot="-5400000">
            <a:off x="146758" y="1508980"/>
            <a:ext cx="3017519" cy="581024"/>
          </a:xfrm>
          <a:prstGeom prst="rect">
            <a:avLst/>
          </a:prstGeom>
          <a:solidFill>
            <a:schemeClr val="dk1"/>
          </a:solidFill>
          <a:ln>
            <a:noFill/>
          </a:ln>
        </p:spPr>
        <p:txBody>
          <a:bodyPr lIns="91425" tIns="91425" rIns="91425" bIns="91425" anchor="ctr" anchorCtr="0"/>
          <a:lstStyle>
            <a:lvl1pPr marL="0" indent="0" algn="ctr" rtl="0">
              <a:buClr>
                <a:schemeClr val="lt1"/>
              </a:buClr>
              <a:buFont typeface="Questrial"/>
              <a:buNone/>
              <a:defRPr sz="1600" b="0">
                <a:solidFill>
                  <a:schemeClr val="lt1"/>
                </a:solidFill>
              </a:defRPr>
            </a:lvl1pPr>
            <a:lvl2pPr rtl="0">
              <a:buFont typeface="Questrial"/>
              <a:buNone/>
              <a:defRPr sz="2000" b="1"/>
            </a:lvl2pPr>
            <a:lvl3pPr rtl="0">
              <a:buFont typeface="Questrial"/>
              <a:buNone/>
              <a:defRPr sz="1800" b="1"/>
            </a:lvl3pPr>
            <a:lvl4pPr rtl="0">
              <a:buFont typeface="Questrial"/>
              <a:buNone/>
              <a:defRPr sz="1600" b="1"/>
            </a:lvl4pPr>
            <a:lvl5pPr rtl="0">
              <a:buFont typeface="Questrial"/>
              <a:buNone/>
              <a:defRPr sz="1600" b="1"/>
            </a:lvl5pPr>
            <a:lvl6pPr rtl="0">
              <a:defRPr/>
            </a:lvl6pPr>
            <a:lvl7pPr rtl="0">
              <a:defRPr/>
            </a:lvl7pPr>
            <a:lvl8pPr rtl="0">
              <a:defRPr/>
            </a:lvl8pPr>
            <a:lvl9pPr rtl="0">
              <a:defRPr/>
            </a:lvl9pPr>
          </a:lstStyle>
          <a:p>
            <a:endParaRPr/>
          </a:p>
        </p:txBody>
      </p:sp>
      <p:sp>
        <p:nvSpPr>
          <p:cNvPr id="46" name="Shape 46"/>
          <p:cNvSpPr txBox="1">
            <a:spLocks noGrp="1"/>
          </p:cNvSpPr>
          <p:nvPr>
            <p:ph type="body" idx="2"/>
          </p:nvPr>
        </p:nvSpPr>
        <p:spPr>
          <a:xfrm rot="-5400000">
            <a:off x="146758" y="4645372"/>
            <a:ext cx="3017519" cy="581024"/>
          </a:xfrm>
          <a:prstGeom prst="rect">
            <a:avLst/>
          </a:prstGeom>
          <a:solidFill>
            <a:schemeClr val="dk1"/>
          </a:solidFill>
          <a:ln>
            <a:noFill/>
          </a:ln>
        </p:spPr>
        <p:txBody>
          <a:bodyPr lIns="91425" tIns="91425" rIns="91425" bIns="91425" anchor="ctr" anchorCtr="0"/>
          <a:lstStyle>
            <a:lvl1pPr marL="0" indent="0" algn="ctr" rtl="0">
              <a:buClr>
                <a:schemeClr val="lt1"/>
              </a:buClr>
              <a:buFont typeface="Questrial"/>
              <a:buNone/>
              <a:defRPr sz="1600" b="0">
                <a:solidFill>
                  <a:schemeClr val="lt1"/>
                </a:solidFill>
              </a:defRPr>
            </a:lvl1pPr>
            <a:lvl2pPr rtl="0">
              <a:buFont typeface="Questrial"/>
              <a:buNone/>
              <a:defRPr sz="2000" b="1"/>
            </a:lvl2pPr>
            <a:lvl3pPr rtl="0">
              <a:buFont typeface="Questrial"/>
              <a:buNone/>
              <a:defRPr sz="1800" b="1"/>
            </a:lvl3pPr>
            <a:lvl4pPr rtl="0">
              <a:buFont typeface="Questrial"/>
              <a:buNone/>
              <a:defRPr sz="1600" b="1"/>
            </a:lvl4pPr>
            <a:lvl5pPr rtl="0">
              <a:buFont typeface="Questrial"/>
              <a:buNone/>
              <a:defRPr sz="1600" b="1"/>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2022230" y="290732"/>
            <a:ext cx="6858000" cy="3017519"/>
          </a:xfrm>
          <a:prstGeom prst="rect">
            <a:avLst/>
          </a:prstGeom>
          <a:noFill/>
          <a:ln>
            <a:noFill/>
          </a:ln>
        </p:spPr>
        <p:txBody>
          <a:bodyPr lIns="91425" tIns="91425" rIns="91425" bIns="91425" anchor="t" anchorCtr="0"/>
          <a:lstStyle>
            <a:lvl1pPr algn="l" rtl="0">
              <a:defRPr sz="2400"/>
            </a:lvl1pPr>
            <a:lvl2pPr algn="l" rtl="0">
              <a:defRPr sz="2000"/>
            </a:lvl2pPr>
            <a:lvl3pPr algn="l" rtl="0">
              <a:defRPr sz="1800"/>
            </a:lvl3pPr>
            <a:lvl4pPr algn="l" rtl="0">
              <a:defRPr sz="1600"/>
            </a:lvl4pPr>
            <a:lvl5pPr algn="l" rtl="0">
              <a:defRPr sz="1600"/>
            </a:lvl5pPr>
            <a:lvl6pPr rtl="0">
              <a:defRPr/>
            </a:lvl6pPr>
            <a:lvl7pPr rtl="0">
              <a:defRPr/>
            </a:lvl7pPr>
            <a:lvl8pPr rtl="0">
              <a:defRPr/>
            </a:lvl8pPr>
            <a:lvl9pPr rtl="0">
              <a:defRPr/>
            </a:lvl9pPr>
          </a:lstStyle>
          <a:p>
            <a:endParaRPr/>
          </a:p>
        </p:txBody>
      </p:sp>
      <p:sp>
        <p:nvSpPr>
          <p:cNvPr id="48" name="Shape 48"/>
          <p:cNvSpPr txBox="1">
            <a:spLocks noGrp="1"/>
          </p:cNvSpPr>
          <p:nvPr>
            <p:ph type="body" idx="4"/>
          </p:nvPr>
        </p:nvSpPr>
        <p:spPr>
          <a:xfrm>
            <a:off x="2022230" y="3427123"/>
            <a:ext cx="6858000" cy="3017519"/>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4791455" y="6480969"/>
            <a:ext cx="2130551"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50" name="Shape 50"/>
          <p:cNvSpPr txBox="1">
            <a:spLocks noGrp="1"/>
          </p:cNvSpPr>
          <p:nvPr>
            <p:ph type="ftr" idx="11"/>
          </p:nvPr>
        </p:nvSpPr>
        <p:spPr>
          <a:xfrm>
            <a:off x="457200" y="6480969"/>
            <a:ext cx="4261103" cy="301752"/>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51" name="Shape 51"/>
          <p:cNvSpPr txBox="1">
            <a:spLocks noGrp="1"/>
          </p:cNvSpPr>
          <p:nvPr>
            <p:ph type="sldNum" idx="12"/>
          </p:nvPr>
        </p:nvSpPr>
        <p:spPr>
          <a:xfrm>
            <a:off x="7589520" y="6483096"/>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amo naslov">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rtl="0">
              <a:defRPr b="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4" name="Shape 54"/>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55" name="Shape 55"/>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56" name="Shape 56"/>
          <p:cNvSpPr txBox="1">
            <a:spLocks noGrp="1"/>
          </p:cNvSpPr>
          <p:nvPr>
            <p:ph type="sldNum" idx="12"/>
          </p:nvPr>
        </p:nvSpPr>
        <p:spPr>
          <a:xfrm>
            <a:off x="7589520" y="6480969"/>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Prazen">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59" name="Shape 59"/>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60" name="Shape 60"/>
          <p:cNvSpPr txBox="1">
            <a:spLocks noGrp="1"/>
          </p:cNvSpPr>
          <p:nvPr>
            <p:ph type="sldNum" idx="12"/>
          </p:nvPr>
        </p:nvSpPr>
        <p:spPr>
          <a:xfrm>
            <a:off x="7589520" y="6480969"/>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1_Naslov in vsebina">
    <p:bg>
      <p:bgPr>
        <a:gradFill>
          <a:gsLst>
            <a:gs pos="0">
              <a:srgbClr val="4C4646"/>
            </a:gs>
            <a:gs pos="60000">
              <a:srgbClr val="685C5C"/>
            </a:gs>
            <a:gs pos="100000">
              <a:srgbClr val="ACA0A0"/>
            </a:gs>
          </a:gsLst>
          <a:lin ang="5400000" scaled="0"/>
        </a:gradFill>
        <a:effectLst/>
      </p:bgPr>
    </p:bg>
    <p:spTree>
      <p:nvGrpSpPr>
        <p:cNvPr id="1" name="Shape 61"/>
        <p:cNvGrpSpPr/>
        <p:nvPr/>
      </p:nvGrpSpPr>
      <p:grpSpPr>
        <a:xfrm>
          <a:off x="0" y="0"/>
          <a:ext cx="0" cy="0"/>
          <a:chOff x="0" y="0"/>
          <a:chExt cx="0" cy="0"/>
        </a:xfrm>
      </p:grpSpPr>
      <p:sp>
        <p:nvSpPr>
          <p:cNvPr id="62" name="Shape 62"/>
          <p:cNvSpPr txBox="1">
            <a:spLocks noGrp="1"/>
          </p:cNvSpPr>
          <p:nvPr>
            <p:ph type="title"/>
          </p:nvPr>
        </p:nvSpPr>
        <p:spPr>
          <a:xfrm rot="-5400000">
            <a:off x="-2295143" y="2882264"/>
            <a:ext cx="5943599" cy="914400"/>
          </a:xfrm>
          <a:prstGeom prst="rect">
            <a:avLst/>
          </a:prstGeom>
          <a:noFill/>
          <a:ln>
            <a:noFill/>
          </a:ln>
        </p:spPr>
        <p:txBody>
          <a:bodyPr lIns="91425" tIns="91425" rIns="91425" bIns="91425" anchor="b" anchorCtr="0"/>
          <a:lstStyle>
            <a:lvl1pPr marL="0" marR="18288" algn="r" rtl="0">
              <a:spcBef>
                <a:spcPts val="0"/>
              </a:spcBef>
              <a:buFont typeface="Questrial"/>
              <a:buNone/>
              <a:defRPr sz="2900" b="0" cap="small"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1135855" y="367663"/>
            <a:ext cx="2438399" cy="5943599"/>
          </a:xfrm>
          <a:prstGeom prst="rect">
            <a:avLst/>
          </a:prstGeom>
          <a:noFill/>
          <a:ln>
            <a:noFill/>
          </a:ln>
        </p:spPr>
        <p:txBody>
          <a:bodyPr lIns="91425" tIns="91425" rIns="91425" bIns="91425" anchor="t" anchorCtr="0"/>
          <a:lstStyle>
            <a:lvl1pPr marL="0" indent="0" rtl="0">
              <a:spcBef>
                <a:spcPts val="0"/>
              </a:spcBef>
              <a:buFont typeface="Questrial"/>
              <a:buNone/>
              <a:defRPr sz="1400"/>
            </a:lvl1pPr>
            <a:lvl2pPr rtl="0">
              <a:buFont typeface="Questrial"/>
              <a:buNone/>
              <a:defRPr sz="1200"/>
            </a:lvl2pPr>
            <a:lvl3pPr rtl="0">
              <a:buFont typeface="Questrial"/>
              <a:buNone/>
              <a:defRPr sz="1000"/>
            </a:lvl3pPr>
            <a:lvl4pPr rtl="0">
              <a:buFont typeface="Questrial"/>
              <a:buNone/>
              <a:defRPr sz="900"/>
            </a:lvl4pPr>
            <a:lvl5pPr rtl="0">
              <a:buFont typeface="Questrial"/>
              <a:buNone/>
              <a:defRPr sz="900"/>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3651250" y="320039"/>
            <a:ext cx="5276087" cy="5989320"/>
          </a:xfrm>
          <a:prstGeom prst="rect">
            <a:avLst/>
          </a:prstGeom>
          <a:noFill/>
          <a:ln>
            <a:noFill/>
          </a:ln>
        </p:spPr>
        <p:txBody>
          <a:bodyPr lIns="91425" tIns="91425" rIns="91425" bIns="91425" anchor="t" anchorCtr="0"/>
          <a:lstStyle>
            <a:lvl1pPr rtl="0">
              <a:spcBef>
                <a:spcPts val="0"/>
              </a:spcBef>
              <a:defRPr sz="3000"/>
            </a:lvl1pPr>
            <a:lvl2pPr rtl="0">
              <a:defRPr sz="2600"/>
            </a:lvl2pPr>
            <a:lvl3pPr rtl="0">
              <a:defRPr sz="2400"/>
            </a:lvl3pPr>
            <a:lvl4pPr rtl="0">
              <a:defRPr sz="2000"/>
            </a:lvl4pPr>
            <a:lvl5pPr rtl="0">
              <a:defRPr sz="2000"/>
            </a:lvl5pPr>
            <a:lvl6pPr rtl="0">
              <a:defRPr/>
            </a:lvl6pPr>
            <a:lvl7pPr rtl="0">
              <a:defRPr/>
            </a:lvl7pPr>
            <a:lvl8pPr rtl="0">
              <a:defRPr/>
            </a:lvl8pPr>
            <a:lvl9pPr rtl="0">
              <a:defRPr/>
            </a:lvl9pPr>
          </a:lstStyle>
          <a:p>
            <a:endParaRPr/>
          </a:p>
        </p:txBody>
      </p:sp>
      <p:sp>
        <p:nvSpPr>
          <p:cNvPr id="65" name="Shape 65"/>
          <p:cNvSpPr txBox="1">
            <a:spLocks noGrp="1"/>
          </p:cNvSpPr>
          <p:nvPr>
            <p:ph type="dt" idx="10"/>
          </p:nvPr>
        </p:nvSpPr>
        <p:spPr>
          <a:xfrm>
            <a:off x="6278976" y="6556247"/>
            <a:ext cx="2133599" cy="301752"/>
          </a:xfrm>
          <a:prstGeom prst="rect">
            <a:avLst/>
          </a:prstGeom>
          <a:noFill/>
          <a:ln>
            <a:noFill/>
          </a:ln>
        </p:spPr>
        <p:txBody>
          <a:bodyPr lIns="91425" tIns="91425" rIns="91425" bIns="91425" anchor="b" anchorCtr="0"/>
          <a:lstStyle>
            <a:lvl1pPr marL="0" marR="0" indent="0" algn="l" rtl="0">
              <a:defRPr sz="9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66" name="Shape 66"/>
          <p:cNvSpPr txBox="1">
            <a:spLocks noGrp="1"/>
          </p:cNvSpPr>
          <p:nvPr>
            <p:ph type="ftr" idx="11"/>
          </p:nvPr>
        </p:nvSpPr>
        <p:spPr>
          <a:xfrm>
            <a:off x="1135855" y="6556247"/>
            <a:ext cx="5143120" cy="301752"/>
          </a:xfrm>
          <a:prstGeom prst="rect">
            <a:avLst/>
          </a:prstGeom>
          <a:noFill/>
          <a:ln>
            <a:noFill/>
          </a:ln>
        </p:spPr>
        <p:txBody>
          <a:bodyPr lIns="91425" tIns="91425" rIns="91425" bIns="91425" anchor="b" anchorCtr="0"/>
          <a:lstStyle>
            <a:lvl1pPr marL="0" marR="0" indent="0" algn="r" rtl="0">
              <a:defRPr sz="9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67" name="Shape 67"/>
          <p:cNvSpPr txBox="1">
            <a:spLocks noGrp="1"/>
          </p:cNvSpPr>
          <p:nvPr>
            <p:ph type="sldNum" idx="12"/>
          </p:nvPr>
        </p:nvSpPr>
        <p:spPr>
          <a:xfrm>
            <a:off x="8410575" y="6556247"/>
            <a:ext cx="502920" cy="301752"/>
          </a:xfrm>
          <a:prstGeom prst="rect">
            <a:avLst/>
          </a:prstGeom>
          <a:noFill/>
          <a:ln>
            <a:noFill/>
          </a:ln>
        </p:spPr>
        <p:txBody>
          <a:bodyPr lIns="91425" tIns="91425" rIns="91425" bIns="91425" anchor="b" anchorCtr="0"/>
          <a:lstStyle>
            <a:lvl1pPr marL="0" marR="0" indent="0" algn="ctr" rtl="0">
              <a:defRPr sz="9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Naslov in slika">
    <p:bg>
      <p:bgPr>
        <a:gradFill>
          <a:gsLst>
            <a:gs pos="0">
              <a:schemeClr val="dk1"/>
            </a:gs>
            <a:gs pos="60000">
              <a:schemeClr val="dk1"/>
            </a:gs>
            <a:gs pos="100000">
              <a:srgbClr val="6C6C6C"/>
            </a:gs>
          </a:gsLst>
          <a:lin ang="5400000" scaled="0"/>
        </a:gradFill>
        <a:effectLst/>
      </p:bgPr>
    </p:bg>
    <p:spTree>
      <p:nvGrpSpPr>
        <p:cNvPr id="1" name="Shape 68"/>
        <p:cNvGrpSpPr/>
        <p:nvPr/>
      </p:nvGrpSpPr>
      <p:grpSpPr>
        <a:xfrm>
          <a:off x="0" y="0"/>
          <a:ext cx="0" cy="0"/>
          <a:chOff x="0" y="0"/>
          <a:chExt cx="0" cy="0"/>
        </a:xfrm>
      </p:grpSpPr>
      <p:sp>
        <p:nvSpPr>
          <p:cNvPr id="69" name="Shape 69"/>
          <p:cNvSpPr txBox="1">
            <a:spLocks noGrp="1"/>
          </p:cNvSpPr>
          <p:nvPr>
            <p:ph type="title"/>
          </p:nvPr>
        </p:nvSpPr>
        <p:spPr>
          <a:xfrm rot="-5400000">
            <a:off x="-2523743" y="2894096"/>
            <a:ext cx="6400799" cy="914400"/>
          </a:xfrm>
          <a:prstGeom prst="rect">
            <a:avLst/>
          </a:prstGeom>
          <a:noFill/>
          <a:ln>
            <a:noFill/>
          </a:ln>
        </p:spPr>
        <p:txBody>
          <a:bodyPr lIns="91425" tIns="91425" rIns="91425" bIns="91425" anchor="b" anchorCtr="0"/>
          <a:lstStyle>
            <a:lvl1pPr marL="0" algn="l" rtl="0">
              <a:buFont typeface="Questrial"/>
              <a:buNone/>
              <a:defRPr sz="3000" b="0" cap="small"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138237" y="373965"/>
            <a:ext cx="7333487" cy="5486399"/>
          </a:xfrm>
          <a:prstGeom prst="rect">
            <a:avLst/>
          </a:prstGeom>
          <a:solidFill>
            <a:srgbClr val="4D4949"/>
          </a:solidFill>
          <a:ln>
            <a:noFill/>
          </a:ln>
        </p:spPr>
        <p:txBody>
          <a:bodyPr lIns="91425" tIns="91425" rIns="91425" bIns="91425" anchor="b" anchorCtr="0"/>
          <a:lstStyle>
            <a:lvl1pPr marL="0" marR="0" indent="0" algn="l" rtl="0">
              <a:buClr>
                <a:schemeClr val="lt1"/>
              </a:buClr>
              <a:buFont typeface="Questrial"/>
              <a:buNone/>
              <a:defRPr sz="3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71" name="Shape 71"/>
          <p:cNvSpPr txBox="1">
            <a:spLocks noGrp="1"/>
          </p:cNvSpPr>
          <p:nvPr>
            <p:ph type="body" idx="1"/>
          </p:nvPr>
        </p:nvSpPr>
        <p:spPr>
          <a:xfrm>
            <a:off x="1143000" y="5867400"/>
            <a:ext cx="7333487" cy="685799"/>
          </a:xfrm>
          <a:prstGeom prst="rect">
            <a:avLst/>
          </a:prstGeom>
          <a:solidFill>
            <a:schemeClr val="accent1">
              <a:alpha val="14901"/>
            </a:schemeClr>
          </a:solidFill>
          <a:ln w="9525" cap="flat">
            <a:solidFill>
              <a:schemeClr val="accent1"/>
            </a:solidFill>
            <a:prstDash val="solid"/>
            <a:miter/>
            <a:headEnd type="none" w="med" len="med"/>
            <a:tailEnd type="none" w="med" len="med"/>
          </a:ln>
        </p:spPr>
        <p:txBody>
          <a:bodyPr lIns="91425" tIns="91425" rIns="91425" bIns="91425" anchor="t" anchorCtr="0"/>
          <a:lstStyle>
            <a:lvl1pPr marL="0" indent="0" rtl="0">
              <a:spcBef>
                <a:spcPts val="0"/>
              </a:spcBef>
              <a:buFont typeface="Questrial"/>
              <a:buNone/>
              <a:defRPr sz="1400"/>
            </a:lvl1pPr>
            <a:lvl2pPr rtl="0">
              <a:defRPr sz="1200"/>
            </a:lvl2pPr>
            <a:lvl3pPr rtl="0">
              <a:defRPr sz="1000"/>
            </a:lvl3pPr>
            <a:lvl4pPr rtl="0">
              <a:defRPr sz="900"/>
            </a:lvl4pPr>
            <a:lvl5pPr rtl="0">
              <a:defRPr sz="900"/>
            </a:lvl5pPr>
            <a:lvl6pPr rtl="0">
              <a:defRPr/>
            </a:lvl6pPr>
            <a:lvl7pPr rtl="0">
              <a:defRPr/>
            </a:lvl7pPr>
            <a:lvl8pPr rtl="0">
              <a:defRPr/>
            </a:lvl8pPr>
            <a:lvl9pPr rtl="0">
              <a:defRPr/>
            </a:lvl9pPr>
          </a:lstStyle>
          <a:p>
            <a:endParaRPr/>
          </a:p>
        </p:txBody>
      </p:sp>
      <p:sp>
        <p:nvSpPr>
          <p:cNvPr id="72" name="Shape 72"/>
          <p:cNvSpPr txBox="1">
            <a:spLocks noGrp="1"/>
          </p:cNvSpPr>
          <p:nvPr>
            <p:ph type="dt" idx="10"/>
          </p:nvPr>
        </p:nvSpPr>
        <p:spPr>
          <a:xfrm>
            <a:off x="6108192" y="6556247"/>
            <a:ext cx="2103120" cy="301752"/>
          </a:xfrm>
          <a:prstGeom prst="rect">
            <a:avLst/>
          </a:prstGeom>
          <a:noFill/>
          <a:ln>
            <a:noFill/>
          </a:ln>
        </p:spPr>
        <p:txBody>
          <a:bodyPr lIns="91425" tIns="91425" rIns="91425" bIns="91425" anchor="b" anchorCtr="0"/>
          <a:lstStyle>
            <a:lvl1pPr marL="0" marR="0" indent="0" algn="l" rtl="0">
              <a:defRPr sz="9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73" name="Shape 73"/>
          <p:cNvSpPr txBox="1">
            <a:spLocks noGrp="1"/>
          </p:cNvSpPr>
          <p:nvPr>
            <p:ph type="ftr" idx="11"/>
          </p:nvPr>
        </p:nvSpPr>
        <p:spPr>
          <a:xfrm>
            <a:off x="1170432" y="6557168"/>
            <a:ext cx="4948071" cy="301752"/>
          </a:xfrm>
          <a:prstGeom prst="rect">
            <a:avLst/>
          </a:prstGeom>
          <a:noFill/>
          <a:ln>
            <a:noFill/>
          </a:ln>
        </p:spPr>
        <p:txBody>
          <a:bodyPr lIns="91425" tIns="91425" rIns="91425" bIns="91425" anchor="b" anchorCtr="0"/>
          <a:lstStyle>
            <a:lvl1pPr marL="0" marR="0" indent="0" algn="r" rtl="0">
              <a:defRPr sz="9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74" name="Shape 74"/>
          <p:cNvSpPr txBox="1">
            <a:spLocks noGrp="1"/>
          </p:cNvSpPr>
          <p:nvPr>
            <p:ph type="sldNum" idx="12"/>
          </p:nvPr>
        </p:nvSpPr>
        <p:spPr>
          <a:xfrm>
            <a:off x="8217192" y="6556247"/>
            <a:ext cx="365759" cy="301752"/>
          </a:xfrm>
          <a:prstGeom prst="rect">
            <a:avLst/>
          </a:prstGeom>
          <a:noFill/>
          <a:ln>
            <a:noFill/>
          </a:ln>
        </p:spPr>
        <p:txBody>
          <a:bodyPr lIns="91425" tIns="91425" rIns="91425" bIns="91425" anchor="b" anchorCtr="0"/>
          <a:lstStyle>
            <a:lvl1pPr marL="0" marR="0" indent="0" algn="ctr" rtl="0">
              <a:defRPr sz="9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C4646"/>
            </a:gs>
            <a:gs pos="60000">
              <a:srgbClr val="685C5C"/>
            </a:gs>
            <a:gs pos="100000">
              <a:srgbClr val="ACA0A0"/>
            </a:gs>
          </a:gsLst>
          <a:lin ang="5400000" scaled="0"/>
        </a:gradFill>
        <a:effectLst/>
      </p:bgPr>
    </p:bg>
    <p:spTree>
      <p:nvGrpSpPr>
        <p:cNvPr id="1" name="Shape 4"/>
        <p:cNvGrpSpPr/>
        <p:nvPr/>
      </p:nvGrpSpPr>
      <p:grpSpPr>
        <a:xfrm>
          <a:off x="0" y="0"/>
          <a:ext cx="0" cy="0"/>
          <a:chOff x="0" y="0"/>
          <a:chExt cx="0" cy="0"/>
        </a:xfrm>
      </p:grpSpPr>
      <p:sp>
        <p:nvSpPr>
          <p:cNvPr id="5" name="Shape 5"/>
          <p:cNvSpPr/>
          <p:nvPr/>
        </p:nvSpPr>
        <p:spPr>
          <a:xfrm>
            <a:off x="7033" y="14067"/>
            <a:ext cx="9129931" cy="6836899"/>
          </a:xfrm>
          <a:prstGeom prst="rtTriangle">
            <a:avLst/>
          </a:prstGeom>
          <a:gradFill>
            <a:gsLst>
              <a:gs pos="0">
                <a:srgbClr val="E9E5DC">
                  <a:alpha val="9803"/>
                </a:srgbClr>
              </a:gs>
              <a:gs pos="70000">
                <a:srgbClr val="E9E5DC">
                  <a:alpha val="7843"/>
                </a:srgbClr>
              </a:gs>
              <a:gs pos="100000">
                <a:srgbClr val="E9E5DC">
                  <a:alpha val="784"/>
                </a:srgbClr>
              </a:gs>
            </a:gsLst>
            <a:lin ang="8000000" scaled="0"/>
          </a:gradFill>
          <a:ln>
            <a:noFill/>
          </a:ln>
        </p:spPr>
        <p:txBody>
          <a:bodyPr lIns="91425" tIns="45700" rIns="91425" bIns="45700" anchor="ctr" anchorCtr="0">
            <a:noAutofit/>
          </a:bodyPr>
          <a:lstStyle/>
          <a:p>
            <a:endParaRPr/>
          </a:p>
        </p:txBody>
      </p:sp>
      <p:cxnSp>
        <p:nvCxnSpPr>
          <p:cNvPr id="6" name="Shape 6"/>
          <p:cNvCxnSpPr/>
          <p:nvPr/>
        </p:nvCxnSpPr>
        <p:spPr>
          <a:xfrm>
            <a:off x="0" y="7033"/>
            <a:ext cx="9136965" cy="6843933"/>
          </a:xfrm>
          <a:prstGeom prst="straightConnector1">
            <a:avLst/>
          </a:prstGeom>
          <a:noFill/>
          <a:ln w="9525" cap="rnd">
            <a:solidFill>
              <a:srgbClr val="D1CFCF">
                <a:alpha val="34901"/>
              </a:srgbClr>
            </a:solidFill>
            <a:prstDash val="solid"/>
            <a:round/>
            <a:headEnd type="none" w="med" len="med"/>
            <a:tailEnd type="none" w="med" len="med"/>
          </a:ln>
        </p:spPr>
      </p:cxnSp>
      <p:cxnSp>
        <p:nvCxnSpPr>
          <p:cNvPr id="7" name="Shape 7"/>
          <p:cNvCxnSpPr/>
          <p:nvPr/>
        </p:nvCxnSpPr>
        <p:spPr>
          <a:xfrm flipH="1">
            <a:off x="6468793" y="4948410"/>
            <a:ext cx="2672860" cy="1900210"/>
          </a:xfrm>
          <a:prstGeom prst="straightConnector1">
            <a:avLst/>
          </a:prstGeom>
          <a:noFill/>
          <a:ln w="9525" cap="rnd">
            <a:solidFill>
              <a:srgbClr val="D8D4D4">
                <a:alpha val="44705"/>
              </a:srgbClr>
            </a:solidFill>
            <a:prstDash val="solid"/>
            <a:round/>
            <a:headEnd type="none" w="med" len="med"/>
            <a:tailEnd type="none" w="med" len="med"/>
          </a:ln>
        </p:spPr>
      </p:cxnSp>
      <p:sp>
        <p:nvSpPr>
          <p:cNvPr id="8" name="Shape 8"/>
          <p:cNvSpPr txBox="1">
            <a:spLocks noGrp="1"/>
          </p:cNvSpPr>
          <p:nvPr>
            <p:ph type="title"/>
          </p:nvPr>
        </p:nvSpPr>
        <p:spPr>
          <a:xfrm>
            <a:off x="457200" y="267493"/>
            <a:ext cx="8229600" cy="1399031"/>
          </a:xfrm>
          <a:prstGeom prst="rect">
            <a:avLst/>
          </a:prstGeom>
          <a:noFill/>
          <a:ln>
            <a:noFill/>
          </a:ln>
        </p:spPr>
        <p:txBody>
          <a:bodyPr lIns="91425" tIns="91425" rIns="91425" bIns="91425" anchor="ctr" anchorCtr="0"/>
          <a:lstStyle>
            <a:lvl1pPr marL="484632" marR="0" indent="-2031" algn="l" rtl="0">
              <a:spcBef>
                <a:spcPts val="0"/>
              </a:spcBef>
              <a:buClr>
                <a:srgbClr val="FF8E65"/>
              </a:buClr>
              <a:buFont typeface="Questrial"/>
              <a:buNone/>
              <a:defRPr sz="4200" b="0" i="0" u="none" strike="noStrike" cap="none" baseline="0">
                <a:solidFill>
                  <a:srgbClr val="FF8E65"/>
                </a:solidFill>
                <a:latin typeface="Questrial"/>
                <a:ea typeface="Questrial"/>
                <a:cs typeface="Questrial"/>
                <a:sym typeface="Quest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9" name="Shape 9"/>
          <p:cNvSpPr txBox="1">
            <a:spLocks noGrp="1"/>
          </p:cNvSpPr>
          <p:nvPr>
            <p:ph type="body" idx="1"/>
          </p:nvPr>
        </p:nvSpPr>
        <p:spPr>
          <a:xfrm>
            <a:off x="457200" y="1882808"/>
            <a:ext cx="8229600" cy="4572000"/>
          </a:xfrm>
          <a:prstGeom prst="rect">
            <a:avLst/>
          </a:prstGeom>
          <a:noFill/>
          <a:ln>
            <a:noFill/>
          </a:ln>
        </p:spPr>
        <p:txBody>
          <a:bodyPr lIns="91425" tIns="91425" rIns="91425" bIns="91425" anchor="t" anchorCtr="0"/>
          <a:lstStyle>
            <a:lvl1pPr marL="448056" marR="0" indent="-232155" algn="l" rtl="0">
              <a:spcBef>
                <a:spcPts val="600"/>
              </a:spcBef>
              <a:buClr>
                <a:schemeClr val="accent1"/>
              </a:buClr>
              <a:buFont typeface="Questrial"/>
              <a:buChar char="⦿"/>
              <a:defRPr sz="3000" b="0" i="0" u="none" strike="noStrike" cap="none" baseline="0">
                <a:solidFill>
                  <a:schemeClr val="lt1"/>
                </a:solidFill>
                <a:latin typeface="Questrial"/>
                <a:ea typeface="Questrial"/>
                <a:cs typeface="Questrial"/>
                <a:sym typeface="Questrial"/>
              </a:defRPr>
            </a:lvl1pPr>
            <a:lvl2pPr marL="822960" marR="0" indent="-132715" algn="l" rtl="0">
              <a:spcBef>
                <a:spcPts val="520"/>
              </a:spcBef>
              <a:buClr>
                <a:schemeClr val="accent1"/>
              </a:buClr>
              <a:buFont typeface="Questrial"/>
              <a:buChar char="›"/>
              <a:defRPr sz="2600" b="0" i="0" u="none" strike="noStrike" cap="none" baseline="0">
                <a:solidFill>
                  <a:schemeClr val="lt1"/>
                </a:solidFill>
                <a:latin typeface="Questrial"/>
                <a:ea typeface="Questrial"/>
                <a:cs typeface="Questrial"/>
                <a:sym typeface="Questrial"/>
              </a:defRPr>
            </a:lvl2pPr>
            <a:lvl3pPr marL="1106424" marR="0" indent="-77724" algn="l" rtl="0">
              <a:spcBef>
                <a:spcPts val="480"/>
              </a:spcBef>
              <a:buClr>
                <a:schemeClr val="accent1"/>
              </a:buClr>
              <a:buFont typeface="Questrial"/>
              <a:buChar char="⚫"/>
              <a:defRPr sz="2400" b="0" i="0" u="none" strike="noStrike" cap="none" baseline="0">
                <a:solidFill>
                  <a:schemeClr val="lt1"/>
                </a:solidFill>
                <a:latin typeface="Questrial"/>
                <a:ea typeface="Questrial"/>
                <a:cs typeface="Questrial"/>
                <a:sym typeface="Questrial"/>
              </a:defRPr>
            </a:lvl3pPr>
            <a:lvl4pPr marL="1371600" marR="0" indent="-88900" algn="l" rtl="0">
              <a:spcBef>
                <a:spcPts val="400"/>
              </a:spcBef>
              <a:buClr>
                <a:schemeClr val="accent1"/>
              </a:buClr>
              <a:buFont typeface="Questrial"/>
              <a:buChar char="⚫"/>
              <a:defRPr sz="2000" b="0" i="0" u="none" strike="noStrike" cap="none" baseline="0">
                <a:solidFill>
                  <a:schemeClr val="lt1"/>
                </a:solidFill>
                <a:latin typeface="Questrial"/>
                <a:ea typeface="Questrial"/>
                <a:cs typeface="Questrial"/>
                <a:sym typeface="Questrial"/>
              </a:defRPr>
            </a:lvl4pPr>
            <a:lvl5pPr marL="1600200" marR="0" indent="-95250" algn="l" rtl="0">
              <a:spcBef>
                <a:spcPts val="380"/>
              </a:spcBef>
              <a:buClr>
                <a:srgbClr val="EAA993"/>
              </a:buClr>
              <a:buFont typeface="Questrial"/>
              <a:buChar char="⚫"/>
              <a:defRPr sz="1900" b="0" i="0" u="none" strike="noStrike" cap="none" baseline="0">
                <a:solidFill>
                  <a:schemeClr val="lt1"/>
                </a:solidFill>
                <a:latin typeface="Questrial"/>
                <a:ea typeface="Questrial"/>
                <a:cs typeface="Questrial"/>
                <a:sym typeface="Questrial"/>
              </a:defRPr>
            </a:lvl5pPr>
            <a:lvl6pPr marL="1828800" marR="0" indent="-101600" algn="l" rtl="0">
              <a:spcBef>
                <a:spcPts val="360"/>
              </a:spcBef>
              <a:buClr>
                <a:srgbClr val="EAA993"/>
              </a:buClr>
              <a:buFont typeface="Questrial"/>
              <a:buChar char="⚫"/>
              <a:defRPr sz="1800" b="0" i="0" u="none" strike="noStrike" cap="none" baseline="0">
                <a:solidFill>
                  <a:schemeClr val="lt1"/>
                </a:solidFill>
                <a:latin typeface="Questrial"/>
                <a:ea typeface="Questrial"/>
                <a:cs typeface="Questrial"/>
                <a:sym typeface="Questrial"/>
              </a:defRPr>
            </a:lvl6pPr>
            <a:lvl7pPr marL="2084832" marR="0" indent="-116332" algn="l" rtl="0">
              <a:spcBef>
                <a:spcPts val="320"/>
              </a:spcBef>
              <a:buClr>
                <a:srgbClr val="EAA993"/>
              </a:buClr>
              <a:buFont typeface="Questrial"/>
              <a:buChar char="⚫"/>
              <a:defRPr sz="1600" b="0" i="0" u="none" strike="noStrike" cap="none" baseline="0">
                <a:solidFill>
                  <a:schemeClr val="lt1"/>
                </a:solidFill>
                <a:latin typeface="Questrial"/>
                <a:ea typeface="Questrial"/>
                <a:cs typeface="Questrial"/>
                <a:sym typeface="Questrial"/>
              </a:defRPr>
            </a:lvl7pPr>
            <a:lvl8pPr marL="2286000" marR="0" indent="-88900" algn="l" rtl="0">
              <a:spcBef>
                <a:spcPts val="320"/>
              </a:spcBef>
              <a:buClr>
                <a:srgbClr val="EAA993"/>
              </a:buClr>
              <a:buFont typeface="Questrial"/>
              <a:buChar char="⚫"/>
              <a:defRPr sz="1600" b="0" i="0" u="none" strike="noStrike" cap="none" baseline="0">
                <a:solidFill>
                  <a:schemeClr val="lt1"/>
                </a:solidFill>
                <a:latin typeface="Questrial"/>
                <a:ea typeface="Questrial"/>
                <a:cs typeface="Questrial"/>
                <a:sym typeface="Questrial"/>
              </a:defRPr>
            </a:lvl8pPr>
            <a:lvl9pPr marL="2514600" marR="0" indent="-88900" algn="l" rtl="0">
              <a:spcBef>
                <a:spcPts val="320"/>
              </a:spcBef>
              <a:buClr>
                <a:srgbClr val="EAA993"/>
              </a:buClr>
              <a:buFont typeface="Questrial"/>
              <a:buChar char="⚫"/>
              <a:defRPr sz="1600" b="0" i="0" u="none" strike="noStrike" cap="none" baseline="0">
                <a:solidFill>
                  <a:schemeClr val="lt1"/>
                </a:solidFill>
                <a:latin typeface="Questrial"/>
                <a:ea typeface="Questrial"/>
                <a:cs typeface="Questrial"/>
                <a:sym typeface="Questrial"/>
              </a:defRPr>
            </a:lvl9pPr>
          </a:lstStyle>
          <a:p>
            <a:endParaRPr/>
          </a:p>
        </p:txBody>
      </p:sp>
      <p:sp>
        <p:nvSpPr>
          <p:cNvPr id="10" name="Shape 10"/>
          <p:cNvSpPr txBox="1">
            <a:spLocks noGrp="1"/>
          </p:cNvSpPr>
          <p:nvPr>
            <p:ph type="dt" idx="10"/>
          </p:nvPr>
        </p:nvSpPr>
        <p:spPr>
          <a:xfrm>
            <a:off x="4791455" y="6480969"/>
            <a:ext cx="2133599" cy="301752"/>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11" name="Shape 11"/>
          <p:cNvSpPr txBox="1">
            <a:spLocks noGrp="1"/>
          </p:cNvSpPr>
          <p:nvPr>
            <p:ph type="ftr" idx="11"/>
          </p:nvPr>
        </p:nvSpPr>
        <p:spPr>
          <a:xfrm>
            <a:off x="457200" y="6481889"/>
            <a:ext cx="4260056" cy="300830"/>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
        <p:nvSpPr>
          <p:cNvPr id="12" name="Shape 12"/>
          <p:cNvSpPr txBox="1">
            <a:spLocks noGrp="1"/>
          </p:cNvSpPr>
          <p:nvPr>
            <p:ph type="sldNum" idx="12"/>
          </p:nvPr>
        </p:nvSpPr>
        <p:spPr>
          <a:xfrm>
            <a:off x="7589520" y="6480969"/>
            <a:ext cx="502920" cy="301752"/>
          </a:xfrm>
          <a:prstGeom prst="rect">
            <a:avLst/>
          </a:prstGeom>
          <a:noFill/>
          <a:ln>
            <a:noFill/>
          </a:ln>
        </p:spPr>
        <p:txBody>
          <a:bodyPr lIns="91425" tIns="91425" rIns="91425" bIns="91425" anchor="b" anchorCtr="0"/>
          <a:lstStyle>
            <a:lvl1pPr marL="0" marR="0" indent="0" algn="ctr" rtl="0">
              <a:defRPr sz="1200" b="0" i="0" u="none" strike="noStrike" cap="none" baseline="0">
                <a:solidFill>
                  <a:schemeClr val="lt1"/>
                </a:solidFill>
                <a:latin typeface="Questrial"/>
                <a:ea typeface="Questrial"/>
                <a:cs typeface="Questrial"/>
                <a:sym typeface="Questrial"/>
              </a:defRPr>
            </a:lvl1pPr>
            <a:lvl2pPr marL="457200" marR="0" indent="0" algn="l" rtl="0">
              <a:defRPr sz="1800" b="0" i="0" u="none" strike="noStrike" cap="none" baseline="0">
                <a:solidFill>
                  <a:schemeClr val="lt1"/>
                </a:solidFill>
                <a:latin typeface="Questrial"/>
                <a:ea typeface="Questrial"/>
                <a:cs typeface="Questrial"/>
                <a:sym typeface="Questrial"/>
              </a:defRPr>
            </a:lvl2pPr>
            <a:lvl3pPr marL="914400" marR="0" indent="0" algn="l" rtl="0">
              <a:defRPr sz="1800" b="0" i="0" u="none" strike="noStrike" cap="none" baseline="0">
                <a:solidFill>
                  <a:schemeClr val="lt1"/>
                </a:solidFill>
                <a:latin typeface="Questrial"/>
                <a:ea typeface="Questrial"/>
                <a:cs typeface="Questrial"/>
                <a:sym typeface="Questrial"/>
              </a:defRPr>
            </a:lvl3pPr>
            <a:lvl4pPr marL="1371600" marR="0" indent="0" algn="l" rtl="0">
              <a:defRPr sz="1800" b="0" i="0" u="none" strike="noStrike" cap="none" baseline="0">
                <a:solidFill>
                  <a:schemeClr val="lt1"/>
                </a:solidFill>
                <a:latin typeface="Questrial"/>
                <a:ea typeface="Questrial"/>
                <a:cs typeface="Questrial"/>
                <a:sym typeface="Questrial"/>
              </a:defRPr>
            </a:lvl4pPr>
            <a:lvl5pPr marL="1828800" marR="0" indent="0" algn="l" rtl="0">
              <a:defRPr sz="1800" b="0" i="0" u="none" strike="noStrike" cap="none" baseline="0">
                <a:solidFill>
                  <a:schemeClr val="lt1"/>
                </a:solidFill>
                <a:latin typeface="Questrial"/>
                <a:ea typeface="Questrial"/>
                <a:cs typeface="Questrial"/>
                <a:sym typeface="Questrial"/>
              </a:defRPr>
            </a:lvl5pPr>
            <a:lvl6pPr marL="2286000" marR="0" indent="0" algn="l" rtl="0">
              <a:defRPr sz="1800" b="0" i="0" u="none" strike="noStrike" cap="none" baseline="0">
                <a:solidFill>
                  <a:schemeClr val="lt1"/>
                </a:solidFill>
                <a:latin typeface="Questrial"/>
                <a:ea typeface="Questrial"/>
                <a:cs typeface="Questrial"/>
                <a:sym typeface="Questrial"/>
              </a:defRPr>
            </a:lvl6pPr>
            <a:lvl7pPr marL="2743200" marR="0" indent="0" algn="l" rtl="0">
              <a:defRPr sz="1800" b="0" i="0" u="none" strike="noStrike" cap="none" baseline="0">
                <a:solidFill>
                  <a:schemeClr val="lt1"/>
                </a:solidFill>
                <a:latin typeface="Questrial"/>
                <a:ea typeface="Questrial"/>
                <a:cs typeface="Questrial"/>
                <a:sym typeface="Questrial"/>
              </a:defRPr>
            </a:lvl7pPr>
            <a:lvl8pPr marL="3200400" marR="0" indent="0" algn="l" rtl="0">
              <a:defRPr sz="1800" b="0" i="0" u="none" strike="noStrike" cap="none" baseline="0">
                <a:solidFill>
                  <a:schemeClr val="lt1"/>
                </a:solidFill>
                <a:latin typeface="Questrial"/>
                <a:ea typeface="Questrial"/>
                <a:cs typeface="Questrial"/>
                <a:sym typeface="Questrial"/>
              </a:defRPr>
            </a:lvl8pPr>
            <a:lvl9pPr marL="3657600" marR="0" indent="0" algn="l" rtl="0">
              <a:defRPr sz="1800" b="0" i="0" u="none" strike="noStrike" cap="none" baseline="0">
                <a:solidFill>
                  <a:schemeClr val="lt1"/>
                </a:solidFill>
                <a:latin typeface="Questrial"/>
                <a:ea typeface="Questrial"/>
                <a:cs typeface="Questrial"/>
                <a:sym typeface="Quest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1rcqwRgVvv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hyperlink" Target="http://www.epjournal.net/wp-content/uploads/EP10136172.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epjournal.net/wp-content/uploads/ep02121128.pdf" TargetMode="External"/><Relationship Id="rId4" Type="http://schemas.openxmlformats.org/officeDocument/2006/relationships/hyperlink" Target="http://psy2.ucsd.edu/~charris/articles/Harris_Darby_Ch2010.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dailymail.co.uk/sciencetech/article-1147525/The-green-eyed-monster-lives-brain-Scientists-discover-jealousy-lobe.html#ixzz2lE0kLvp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540543" y="776287"/>
            <a:ext cx="8062911" cy="1470024"/>
          </a:xfrm>
          <a:prstGeom prst="rect">
            <a:avLst/>
          </a:prstGeom>
          <a:noFill/>
          <a:ln>
            <a:noFill/>
          </a:ln>
        </p:spPr>
        <p:txBody>
          <a:bodyPr lIns="91425" tIns="45700" rIns="91425" bIns="45700" anchor="b" anchorCtr="0">
            <a:noAutofit/>
          </a:bodyPr>
          <a:lstStyle/>
          <a:p>
            <a:pPr marL="484632" marR="0" lvl="0" indent="-2031" algn="r" rtl="0">
              <a:spcBef>
                <a:spcPts val="0"/>
              </a:spcBef>
              <a:buClr>
                <a:srgbClr val="FF8E65"/>
              </a:buClr>
              <a:buSzPct val="25000"/>
              <a:buFont typeface="Questrial"/>
              <a:buNone/>
            </a:pPr>
            <a:r>
              <a:rPr lang="sl-SI" sz="5400" b="1" i="0" u="none" strike="noStrike" cap="none" baseline="0">
                <a:solidFill>
                  <a:srgbClr val="FF8E65"/>
                </a:solidFill>
                <a:latin typeface="Questrial"/>
                <a:ea typeface="Questrial"/>
                <a:cs typeface="Questrial"/>
                <a:sym typeface="Questrial"/>
              </a:rPr>
              <a:t>Ljubosumje</a:t>
            </a:r>
          </a:p>
        </p:txBody>
      </p:sp>
      <p:sp>
        <p:nvSpPr>
          <p:cNvPr id="89" name="Shape 89"/>
          <p:cNvSpPr txBox="1">
            <a:spLocks noGrp="1"/>
          </p:cNvSpPr>
          <p:nvPr>
            <p:ph type="subTitle" idx="1"/>
          </p:nvPr>
        </p:nvSpPr>
        <p:spPr>
          <a:xfrm>
            <a:off x="395536" y="2204864"/>
            <a:ext cx="8062911" cy="1752600"/>
          </a:xfrm>
          <a:prstGeom prst="rect">
            <a:avLst/>
          </a:prstGeom>
          <a:noFill/>
          <a:ln>
            <a:noFill/>
          </a:ln>
        </p:spPr>
        <p:txBody>
          <a:bodyPr lIns="91425" tIns="45700" rIns="91425" bIns="45700" anchor="t" anchorCtr="0">
            <a:noAutofit/>
          </a:bodyPr>
          <a:lstStyle/>
          <a:p>
            <a:pPr marL="0" marR="36576" lvl="0" indent="0" algn="r" rtl="0">
              <a:lnSpc>
                <a:spcPct val="80000"/>
              </a:lnSpc>
              <a:spcBef>
                <a:spcPts val="0"/>
              </a:spcBef>
              <a:buClr>
                <a:schemeClr val="accent1"/>
              </a:buClr>
              <a:buSzPct val="25000"/>
              <a:buFont typeface="Questrial"/>
              <a:buNone/>
            </a:pPr>
            <a:r>
              <a:rPr lang="sl-SI" sz="1150" b="0" i="0" u="none" strike="noStrike" cap="none" baseline="0">
                <a:solidFill>
                  <a:schemeClr val="lt1"/>
                </a:solidFill>
                <a:latin typeface="Questrial"/>
                <a:ea typeface="Questrial"/>
                <a:cs typeface="Questrial"/>
                <a:sym typeface="Questrial"/>
              </a:rPr>
              <a:t>
</a:t>
            </a:r>
          </a:p>
          <a:p>
            <a:endParaRPr/>
          </a:p>
          <a:p>
            <a:endParaRPr/>
          </a:p>
          <a:p>
            <a:pPr marL="0" marR="36576" lvl="0" indent="0" algn="r" rtl="0">
              <a:lnSpc>
                <a:spcPct val="80000"/>
              </a:lnSpc>
              <a:spcBef>
                <a:spcPts val="0"/>
              </a:spcBef>
              <a:buClr>
                <a:schemeClr val="accent1"/>
              </a:buClr>
              <a:buSzPct val="25000"/>
              <a:buFont typeface="Questrial"/>
              <a:buNone/>
            </a:pPr>
            <a:r>
              <a:rPr lang="sl-SI" sz="2400" b="0" i="0" u="none" strike="noStrike" cap="none" baseline="0">
                <a:solidFill>
                  <a:schemeClr val="lt1"/>
                </a:solidFill>
                <a:latin typeface="Questrial"/>
                <a:ea typeface="Questrial"/>
                <a:cs typeface="Questrial"/>
                <a:sym typeface="Questrial"/>
              </a:rPr>
              <a:t>Pripravile: Drnovšek Petra</a:t>
            </a:r>
          </a:p>
          <a:p>
            <a:pPr marL="0" marR="36576" lvl="0" indent="0" algn="r" rtl="0">
              <a:lnSpc>
                <a:spcPct val="80000"/>
              </a:lnSpc>
              <a:spcBef>
                <a:spcPts val="0"/>
              </a:spcBef>
              <a:buClr>
                <a:schemeClr val="accent1"/>
              </a:buClr>
              <a:buSzPct val="25000"/>
              <a:buFont typeface="Questrial"/>
              <a:buNone/>
            </a:pPr>
            <a:r>
              <a:rPr lang="sl-SI" sz="2400" b="0" i="0" u="none" strike="noStrike" cap="none" baseline="0">
                <a:solidFill>
                  <a:schemeClr val="lt1"/>
                </a:solidFill>
                <a:latin typeface="Questrial"/>
                <a:ea typeface="Questrial"/>
                <a:cs typeface="Questrial"/>
                <a:sym typeface="Questrial"/>
              </a:rPr>
              <a:t>Korasa Jerneja</a:t>
            </a:r>
          </a:p>
        </p:txBody>
      </p:sp>
      <p:sp>
        <p:nvSpPr>
          <p:cNvPr id="90" name="Shape 90"/>
          <p:cNvSpPr/>
          <p:nvPr/>
        </p:nvSpPr>
        <p:spPr>
          <a:xfrm>
            <a:off x="180525" y="2710100"/>
            <a:ext cx="4069699" cy="4018149"/>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Zaključek</a:t>
            </a:r>
          </a:p>
        </p:txBody>
      </p:sp>
      <p:sp>
        <p:nvSpPr>
          <p:cNvPr id="158" name="Shape 158"/>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pPr marL="448056" marR="0" lvl="0" indent="-384556" algn="l" rtl="0">
              <a:spcBef>
                <a:spcPts val="0"/>
              </a:spcBef>
              <a:buClr>
                <a:schemeClr val="accent1"/>
              </a:buClr>
              <a:buSzPct val="80000"/>
              <a:buFont typeface="Questrial"/>
              <a:buChar char="⦿"/>
            </a:pPr>
            <a:r>
              <a:rPr lang="sl-SI" sz="3000" b="0" i="0" u="sng" strike="noStrike" cap="none" baseline="0">
                <a:solidFill>
                  <a:schemeClr val="hlink"/>
                </a:solidFill>
                <a:latin typeface="Questrial"/>
                <a:ea typeface="Questrial"/>
                <a:cs typeface="Questrial"/>
                <a:sym typeface="Questrial"/>
                <a:hlinkClick r:id="rId3"/>
              </a:rPr>
              <a:t>http://www.youtube.com/watch?v=1rcqwRgVvvw</a:t>
            </a:r>
          </a:p>
          <a:p>
            <a:endParaRPr/>
          </a:p>
          <a:p>
            <a:endParaRPr/>
          </a:p>
          <a:p>
            <a:pPr marL="448056" marR="0" lvl="0" indent="-384556" algn="l" rtl="0">
              <a:spcBef>
                <a:spcPts val="0"/>
              </a:spcBef>
              <a:buClr>
                <a:schemeClr val="accent1"/>
              </a:buClr>
              <a:buSzPct val="80000"/>
              <a:buFont typeface="Questrial"/>
              <a:buChar char="⦿"/>
            </a:pPr>
            <a:r>
              <a:rPr lang="sl-SI"/>
              <a:t>Destruktivna in pozitivna </a:t>
            </a:r>
          </a:p>
          <a:p>
            <a:pPr marL="0" marR="0" lvl="0" indent="0" algn="l" rtl="0">
              <a:spcBef>
                <a:spcPts val="0"/>
              </a:spcBef>
              <a:buNone/>
            </a:pPr>
            <a:r>
              <a:rPr lang="sl-SI"/>
              <a:t>plat</a:t>
            </a:r>
          </a:p>
          <a:p>
            <a:endParaRPr/>
          </a:p>
        </p:txBody>
      </p:sp>
      <p:sp>
        <p:nvSpPr>
          <p:cNvPr id="159" name="Shape 159"/>
          <p:cNvSpPr/>
          <p:nvPr/>
        </p:nvSpPr>
        <p:spPr>
          <a:xfrm>
            <a:off x="5364087" y="3789039"/>
            <a:ext cx="3456383" cy="2808311"/>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Literatura</a:t>
            </a:r>
          </a:p>
        </p:txBody>
      </p:sp>
      <p:sp>
        <p:nvSpPr>
          <p:cNvPr id="165" name="Shape 165"/>
          <p:cNvSpPr txBox="1">
            <a:spLocks noGrp="1"/>
          </p:cNvSpPr>
          <p:nvPr>
            <p:ph type="body" idx="1"/>
          </p:nvPr>
        </p:nvSpPr>
        <p:spPr>
          <a:xfrm>
            <a:off x="428596" y="1428736"/>
            <a:ext cx="8229600" cy="4572000"/>
          </a:xfrm>
          <a:prstGeom prst="rect">
            <a:avLst/>
          </a:prstGeom>
          <a:noFill/>
          <a:ln>
            <a:noFill/>
          </a:ln>
        </p:spPr>
        <p:txBody>
          <a:bodyPr lIns="91425" tIns="45700" rIns="91425" bIns="45700" anchor="t" anchorCtr="0">
            <a:noAutofit/>
          </a:bodyPr>
          <a:lstStyle/>
          <a:p>
            <a:pPr marL="0" lvl="0" indent="0" rtl="0">
              <a:lnSpc>
                <a:spcPct val="115000"/>
              </a:lnSpc>
              <a:spcBef>
                <a:spcPts val="0"/>
              </a:spcBef>
              <a:spcAft>
                <a:spcPts val="600"/>
              </a:spcAft>
              <a:buClr>
                <a:schemeClr val="dk1"/>
              </a:buClr>
              <a:buSzPct val="61111"/>
              <a:buFont typeface="Arial"/>
              <a:buNone/>
            </a:pPr>
            <a:r>
              <a:rPr lang="sl-SI" sz="1800" dirty="0" err="1">
                <a:solidFill>
                  <a:srgbClr val="E9E5DC"/>
                </a:solidFill>
                <a:latin typeface="Times New Roman"/>
                <a:ea typeface="Times New Roman"/>
                <a:cs typeface="Times New Roman"/>
                <a:sym typeface="Times New Roman"/>
              </a:rPr>
              <a:t>Damasio</a:t>
            </a:r>
            <a:r>
              <a:rPr lang="sl-SI" sz="1800" dirty="0">
                <a:solidFill>
                  <a:srgbClr val="E9E5DC"/>
                </a:solidFill>
                <a:latin typeface="Times New Roman"/>
                <a:ea typeface="Times New Roman"/>
                <a:cs typeface="Times New Roman"/>
                <a:sym typeface="Times New Roman"/>
              </a:rPr>
              <a:t>, A. (2008). </a:t>
            </a:r>
            <a:r>
              <a:rPr lang="sl-SI" sz="1800" i="1" dirty="0">
                <a:solidFill>
                  <a:srgbClr val="E9E5DC"/>
                </a:solidFill>
                <a:latin typeface="Times New Roman"/>
                <a:ea typeface="Times New Roman"/>
                <a:cs typeface="Times New Roman"/>
                <a:sym typeface="Times New Roman"/>
              </a:rPr>
              <a:t>Iskanje Spinoze: veselje, žalost in čuteči možgani.</a:t>
            </a:r>
            <a:r>
              <a:rPr lang="sl-SI" sz="1800" dirty="0">
                <a:solidFill>
                  <a:srgbClr val="E9E5DC"/>
                </a:solidFill>
                <a:latin typeface="Times New Roman"/>
                <a:ea typeface="Times New Roman"/>
                <a:cs typeface="Times New Roman"/>
                <a:sym typeface="Times New Roman"/>
              </a:rPr>
              <a:t> Ljubljana: Zbirka temeljna dela/ </a:t>
            </a:r>
            <a:r>
              <a:rPr lang="sl-SI" sz="1800" dirty="0" smtClean="0">
                <a:solidFill>
                  <a:srgbClr val="E9E5DC"/>
                </a:solidFill>
                <a:latin typeface="Times New Roman"/>
                <a:ea typeface="Times New Roman"/>
                <a:cs typeface="Times New Roman"/>
                <a:sym typeface="Times New Roman"/>
              </a:rPr>
              <a:t>Krtina.</a:t>
            </a:r>
          </a:p>
          <a:p>
            <a:pPr marL="0" lvl="0" indent="0" rtl="0">
              <a:lnSpc>
                <a:spcPct val="115000"/>
              </a:lnSpc>
              <a:spcBef>
                <a:spcPts val="0"/>
              </a:spcBef>
              <a:spcAft>
                <a:spcPts val="600"/>
              </a:spcAft>
              <a:buClr>
                <a:schemeClr val="dk1"/>
              </a:buClr>
              <a:buSzPct val="61111"/>
              <a:buFont typeface="Arial"/>
              <a:buNone/>
            </a:pPr>
            <a:r>
              <a:rPr lang="sl-SI" sz="1800" dirty="0" err="1" smtClean="0">
                <a:solidFill>
                  <a:srgbClr val="E9E5DC"/>
                </a:solidFill>
                <a:latin typeface="Times New Roman"/>
                <a:ea typeface="Times New Roman"/>
                <a:cs typeface="Times New Roman"/>
                <a:sym typeface="Times New Roman"/>
              </a:rPr>
              <a:t>Fussell</a:t>
            </a:r>
            <a:r>
              <a:rPr lang="sl-SI" sz="1800" dirty="0">
                <a:solidFill>
                  <a:srgbClr val="E9E5DC"/>
                </a:solidFill>
                <a:latin typeface="Times New Roman"/>
                <a:ea typeface="Times New Roman"/>
                <a:cs typeface="Times New Roman"/>
                <a:sym typeface="Times New Roman"/>
              </a:rPr>
              <a:t>, N.J., in </a:t>
            </a:r>
            <a:r>
              <a:rPr lang="sl-SI" sz="1800" dirty="0" err="1">
                <a:solidFill>
                  <a:srgbClr val="E9E5DC"/>
                </a:solidFill>
                <a:latin typeface="Times New Roman"/>
                <a:ea typeface="Times New Roman"/>
                <a:cs typeface="Times New Roman"/>
                <a:sym typeface="Times New Roman"/>
              </a:rPr>
              <a:t>Stollery</a:t>
            </a:r>
            <a:r>
              <a:rPr lang="sl-SI" sz="1800" dirty="0">
                <a:solidFill>
                  <a:srgbClr val="E9E5DC"/>
                </a:solidFill>
                <a:latin typeface="Times New Roman"/>
                <a:ea typeface="Times New Roman"/>
                <a:cs typeface="Times New Roman"/>
                <a:sym typeface="Times New Roman"/>
              </a:rPr>
              <a:t>, B.T. (2012). </a:t>
            </a:r>
            <a:r>
              <a:rPr lang="sl-SI" sz="1800" i="1" dirty="0" err="1">
                <a:solidFill>
                  <a:srgbClr val="E9E5DC"/>
                </a:solidFill>
                <a:latin typeface="Times New Roman"/>
                <a:ea typeface="Times New Roman"/>
                <a:cs typeface="Times New Roman"/>
                <a:sym typeface="Times New Roman"/>
              </a:rPr>
              <a:t>Between</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Sex</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Differences</a:t>
            </a:r>
            <a:r>
              <a:rPr lang="sl-SI" sz="1800" i="1" dirty="0">
                <a:solidFill>
                  <a:srgbClr val="E9E5DC"/>
                </a:solidFill>
                <a:latin typeface="Times New Roman"/>
                <a:ea typeface="Times New Roman"/>
                <a:cs typeface="Times New Roman"/>
                <a:sym typeface="Times New Roman"/>
              </a:rPr>
              <a:t> in </a:t>
            </a:r>
            <a:r>
              <a:rPr lang="sl-SI" sz="1800" i="1" dirty="0" err="1">
                <a:solidFill>
                  <a:srgbClr val="E9E5DC"/>
                </a:solidFill>
                <a:latin typeface="Times New Roman"/>
                <a:ea typeface="Times New Roman"/>
                <a:cs typeface="Times New Roman"/>
                <a:sym typeface="Times New Roman"/>
              </a:rPr>
              <a:t>Romantic</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jealousy</a:t>
            </a:r>
            <a:r>
              <a:rPr lang="sl-SI" sz="1800" i="1" dirty="0">
                <a:solidFill>
                  <a:srgbClr val="E9E5DC"/>
                </a:solidFill>
                <a:latin typeface="Times New Roman"/>
                <a:ea typeface="Times New Roman"/>
                <a:cs typeface="Times New Roman"/>
                <a:sym typeface="Times New Roman"/>
              </a:rPr>
              <a:t>: Substance or Spin? A </a:t>
            </a:r>
            <a:r>
              <a:rPr lang="sl-SI" sz="1800" i="1" dirty="0" err="1">
                <a:solidFill>
                  <a:srgbClr val="E9E5DC"/>
                </a:solidFill>
                <a:latin typeface="Times New Roman"/>
                <a:ea typeface="Times New Roman"/>
                <a:cs typeface="Times New Roman"/>
                <a:sym typeface="Times New Roman"/>
              </a:rPr>
              <a:t>Qualitative</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Analysis</a:t>
            </a:r>
            <a:r>
              <a:rPr lang="sl-SI" sz="1800" dirty="0">
                <a:solidFill>
                  <a:srgbClr val="E9E5DC"/>
                </a:solidFill>
                <a:latin typeface="Times New Roman"/>
                <a:ea typeface="Times New Roman"/>
                <a:cs typeface="Times New Roman"/>
                <a:sym typeface="Times New Roman"/>
              </a:rPr>
              <a:t>. </a:t>
            </a:r>
            <a:r>
              <a:rPr lang="sl-SI" sz="1800" dirty="0" err="1">
                <a:solidFill>
                  <a:srgbClr val="E9E5DC"/>
                </a:solidFill>
                <a:latin typeface="Times New Roman"/>
                <a:ea typeface="Times New Roman"/>
                <a:cs typeface="Times New Roman"/>
                <a:sym typeface="Times New Roman"/>
              </a:rPr>
              <a:t>Evolutionary</a:t>
            </a:r>
            <a:r>
              <a:rPr lang="sl-SI" sz="1800" dirty="0">
                <a:solidFill>
                  <a:srgbClr val="E9E5DC"/>
                </a:solidFill>
                <a:latin typeface="Times New Roman"/>
                <a:ea typeface="Times New Roman"/>
                <a:cs typeface="Times New Roman"/>
                <a:sym typeface="Times New Roman"/>
              </a:rPr>
              <a:t> </a:t>
            </a:r>
            <a:r>
              <a:rPr lang="sl-SI" sz="1800" dirty="0" err="1">
                <a:solidFill>
                  <a:srgbClr val="E9E5DC"/>
                </a:solidFill>
                <a:latin typeface="Times New Roman"/>
                <a:ea typeface="Times New Roman"/>
                <a:cs typeface="Times New Roman"/>
                <a:sym typeface="Times New Roman"/>
              </a:rPr>
              <a:t>Psychology</a:t>
            </a:r>
            <a:r>
              <a:rPr lang="sl-SI" sz="1800" dirty="0">
                <a:solidFill>
                  <a:srgbClr val="E9E5DC"/>
                </a:solidFill>
                <a:latin typeface="Times New Roman"/>
                <a:ea typeface="Times New Roman"/>
                <a:cs typeface="Times New Roman"/>
                <a:sym typeface="Times New Roman"/>
              </a:rPr>
              <a:t>, 10 (1), 136-172, pridobljeno </a:t>
            </a:r>
            <a:r>
              <a:rPr lang="sl-SI" sz="1800" dirty="0" smtClean="0">
                <a:solidFill>
                  <a:srgbClr val="E9E5DC"/>
                </a:solidFill>
                <a:latin typeface="Times New Roman"/>
                <a:ea typeface="Times New Roman"/>
                <a:cs typeface="Times New Roman"/>
                <a:sym typeface="Times New Roman"/>
              </a:rPr>
              <a:t>iz: </a:t>
            </a:r>
            <a:r>
              <a:rPr lang="sl-SI" sz="1800" u="sng" dirty="0" smtClean="0">
                <a:solidFill>
                  <a:srgbClr val="E9E5DC"/>
                </a:solidFill>
                <a:latin typeface="Times New Roman"/>
                <a:ea typeface="Times New Roman"/>
                <a:cs typeface="Times New Roman"/>
                <a:sym typeface="Times New Roman"/>
                <a:hlinkClick r:id="rId3"/>
              </a:rPr>
              <a:t>http</a:t>
            </a:r>
            <a:r>
              <a:rPr lang="sl-SI" sz="1800" u="sng" dirty="0">
                <a:solidFill>
                  <a:srgbClr val="E9E5DC"/>
                </a:solidFill>
                <a:latin typeface="Times New Roman"/>
                <a:ea typeface="Times New Roman"/>
                <a:cs typeface="Times New Roman"/>
                <a:sym typeface="Times New Roman"/>
                <a:hlinkClick r:id="rId3"/>
              </a:rPr>
              <a:t>://www.epjournal.net/wp-content/uploads/EP10136172.pdf</a:t>
            </a:r>
          </a:p>
          <a:p>
            <a:pPr marL="0" lvl="0" indent="0" rtl="0">
              <a:lnSpc>
                <a:spcPct val="115000"/>
              </a:lnSpc>
              <a:spcBef>
                <a:spcPts val="0"/>
              </a:spcBef>
              <a:spcAft>
                <a:spcPts val="600"/>
              </a:spcAft>
              <a:buClr>
                <a:schemeClr val="dk1"/>
              </a:buClr>
              <a:buSzPct val="61111"/>
              <a:buFont typeface="Arial"/>
              <a:buNone/>
            </a:pPr>
            <a:r>
              <a:rPr lang="sl-SI" sz="1800" dirty="0" smtClean="0">
                <a:solidFill>
                  <a:srgbClr val="E9E5DC"/>
                </a:solidFill>
                <a:latin typeface="Times New Roman"/>
                <a:ea typeface="Times New Roman"/>
                <a:cs typeface="Times New Roman"/>
                <a:sym typeface="Times New Roman"/>
              </a:rPr>
              <a:t>Harris</a:t>
            </a:r>
            <a:r>
              <a:rPr lang="sl-SI" sz="1800" dirty="0">
                <a:solidFill>
                  <a:srgbClr val="E9E5DC"/>
                </a:solidFill>
                <a:latin typeface="Times New Roman"/>
                <a:ea typeface="Times New Roman"/>
                <a:cs typeface="Times New Roman"/>
                <a:sym typeface="Times New Roman"/>
              </a:rPr>
              <a:t>, C.R., in </a:t>
            </a:r>
            <a:r>
              <a:rPr lang="sl-SI" sz="1800" dirty="0" err="1">
                <a:solidFill>
                  <a:srgbClr val="E9E5DC"/>
                </a:solidFill>
                <a:latin typeface="Times New Roman"/>
                <a:ea typeface="Times New Roman"/>
                <a:cs typeface="Times New Roman"/>
                <a:sym typeface="Times New Roman"/>
              </a:rPr>
              <a:t>Darby</a:t>
            </a:r>
            <a:r>
              <a:rPr lang="sl-SI" sz="1800" dirty="0">
                <a:solidFill>
                  <a:srgbClr val="E9E5DC"/>
                </a:solidFill>
                <a:latin typeface="Times New Roman"/>
                <a:ea typeface="Times New Roman"/>
                <a:cs typeface="Times New Roman"/>
                <a:sym typeface="Times New Roman"/>
              </a:rPr>
              <a:t>, R.S. (2010). </a:t>
            </a:r>
            <a:r>
              <a:rPr lang="sl-SI" sz="1800" i="1" dirty="0" err="1">
                <a:solidFill>
                  <a:srgbClr val="E9E5DC"/>
                </a:solidFill>
                <a:latin typeface="Times New Roman"/>
                <a:ea typeface="Times New Roman"/>
                <a:cs typeface="Times New Roman"/>
                <a:sym typeface="Times New Roman"/>
              </a:rPr>
              <a:t>Jealousy</a:t>
            </a:r>
            <a:r>
              <a:rPr lang="sl-SI" sz="1800" i="1" dirty="0">
                <a:solidFill>
                  <a:srgbClr val="E9E5DC"/>
                </a:solidFill>
                <a:latin typeface="Times New Roman"/>
                <a:ea typeface="Times New Roman"/>
                <a:cs typeface="Times New Roman"/>
                <a:sym typeface="Times New Roman"/>
              </a:rPr>
              <a:t> in </a:t>
            </a:r>
            <a:r>
              <a:rPr lang="sl-SI" sz="1800" i="1" dirty="0" err="1">
                <a:solidFill>
                  <a:srgbClr val="E9E5DC"/>
                </a:solidFill>
                <a:latin typeface="Times New Roman"/>
                <a:ea typeface="Times New Roman"/>
                <a:cs typeface="Times New Roman"/>
                <a:sym typeface="Times New Roman"/>
              </a:rPr>
              <a:t>Adulthood</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Handbook</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of</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Jealousy</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Theory</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Research</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and</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Multidisciplinary</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Approaches</a:t>
            </a:r>
            <a:r>
              <a:rPr lang="sl-SI" sz="1800" dirty="0">
                <a:solidFill>
                  <a:srgbClr val="E9E5DC"/>
                </a:solidFill>
                <a:latin typeface="Times New Roman"/>
                <a:ea typeface="Times New Roman"/>
                <a:cs typeface="Times New Roman"/>
                <a:sym typeface="Times New Roman"/>
              </a:rPr>
              <a:t>. </a:t>
            </a:r>
            <a:r>
              <a:rPr lang="sl-SI" sz="1800" dirty="0" err="1">
                <a:solidFill>
                  <a:srgbClr val="E9E5DC"/>
                </a:solidFill>
                <a:latin typeface="Times New Roman"/>
                <a:ea typeface="Times New Roman"/>
                <a:cs typeface="Times New Roman"/>
                <a:sym typeface="Times New Roman"/>
              </a:rPr>
              <a:t>Blackwell</a:t>
            </a:r>
            <a:r>
              <a:rPr lang="sl-SI" sz="1800" dirty="0">
                <a:solidFill>
                  <a:srgbClr val="E9E5DC"/>
                </a:solidFill>
                <a:latin typeface="Times New Roman"/>
                <a:ea typeface="Times New Roman"/>
                <a:cs typeface="Times New Roman"/>
                <a:sym typeface="Times New Roman"/>
              </a:rPr>
              <a:t> </a:t>
            </a:r>
            <a:r>
              <a:rPr lang="sl-SI" sz="1800" dirty="0" err="1">
                <a:solidFill>
                  <a:srgbClr val="E9E5DC"/>
                </a:solidFill>
                <a:latin typeface="Times New Roman"/>
                <a:ea typeface="Times New Roman"/>
                <a:cs typeface="Times New Roman"/>
                <a:sym typeface="Times New Roman"/>
              </a:rPr>
              <a:t>Publishing</a:t>
            </a:r>
            <a:r>
              <a:rPr lang="sl-SI" sz="1800" dirty="0">
                <a:solidFill>
                  <a:srgbClr val="E9E5DC"/>
                </a:solidFill>
                <a:latin typeface="Times New Roman"/>
                <a:ea typeface="Times New Roman"/>
                <a:cs typeface="Times New Roman"/>
                <a:sym typeface="Times New Roman"/>
              </a:rPr>
              <a:t>, pridobljeno </a:t>
            </a:r>
            <a:r>
              <a:rPr lang="sl-SI" sz="1800" dirty="0" smtClean="0">
                <a:solidFill>
                  <a:srgbClr val="E9E5DC"/>
                </a:solidFill>
                <a:latin typeface="Times New Roman"/>
                <a:ea typeface="Times New Roman"/>
                <a:cs typeface="Times New Roman"/>
                <a:sym typeface="Times New Roman"/>
              </a:rPr>
              <a:t>iz:</a:t>
            </a:r>
            <a:r>
              <a:rPr lang="sl-SI" sz="1800" u="sng" dirty="0" smtClean="0">
                <a:solidFill>
                  <a:srgbClr val="E9E5DC"/>
                </a:solidFill>
                <a:latin typeface="Times New Roman"/>
                <a:ea typeface="Times New Roman"/>
                <a:cs typeface="Times New Roman"/>
                <a:sym typeface="Times New Roman"/>
                <a:hlinkClick r:id="rId4"/>
              </a:rPr>
              <a:t>http</a:t>
            </a:r>
            <a:r>
              <a:rPr lang="sl-SI" sz="1800" u="sng" dirty="0">
                <a:solidFill>
                  <a:srgbClr val="E9E5DC"/>
                </a:solidFill>
                <a:latin typeface="Times New Roman"/>
                <a:ea typeface="Times New Roman"/>
                <a:cs typeface="Times New Roman"/>
                <a:sym typeface="Times New Roman"/>
                <a:hlinkClick r:id="rId4"/>
              </a:rPr>
              <a:t>://psy2.</a:t>
            </a:r>
            <a:r>
              <a:rPr lang="sl-SI" sz="1800" u="sng" dirty="0" err="1">
                <a:solidFill>
                  <a:srgbClr val="E9E5DC"/>
                </a:solidFill>
                <a:latin typeface="Times New Roman"/>
                <a:ea typeface="Times New Roman"/>
                <a:cs typeface="Times New Roman"/>
                <a:sym typeface="Times New Roman"/>
                <a:hlinkClick r:id="rId4"/>
              </a:rPr>
              <a:t>ucsd</a:t>
            </a:r>
            <a:r>
              <a:rPr lang="sl-SI" sz="1800" u="sng" dirty="0">
                <a:solidFill>
                  <a:srgbClr val="E9E5DC"/>
                </a:solidFill>
                <a:latin typeface="Times New Roman"/>
                <a:ea typeface="Times New Roman"/>
                <a:cs typeface="Times New Roman"/>
                <a:sym typeface="Times New Roman"/>
                <a:hlinkClick r:id="rId4"/>
              </a:rPr>
              <a:t>.</a:t>
            </a:r>
            <a:r>
              <a:rPr lang="sl-SI" sz="1800" u="sng" dirty="0" err="1">
                <a:solidFill>
                  <a:srgbClr val="E9E5DC"/>
                </a:solidFill>
                <a:latin typeface="Times New Roman"/>
                <a:ea typeface="Times New Roman"/>
                <a:cs typeface="Times New Roman"/>
                <a:sym typeface="Times New Roman"/>
                <a:hlinkClick r:id="rId4"/>
              </a:rPr>
              <a:t>edu</a:t>
            </a:r>
            <a:r>
              <a:rPr lang="sl-SI" sz="1800" u="sng" dirty="0">
                <a:solidFill>
                  <a:srgbClr val="E9E5DC"/>
                </a:solidFill>
                <a:latin typeface="Times New Roman"/>
                <a:ea typeface="Times New Roman"/>
                <a:cs typeface="Times New Roman"/>
                <a:sym typeface="Times New Roman"/>
                <a:hlinkClick r:id="rId4"/>
              </a:rPr>
              <a:t>/~</a:t>
            </a:r>
            <a:r>
              <a:rPr lang="sl-SI" sz="1800" u="sng" dirty="0" err="1" smtClean="0">
                <a:solidFill>
                  <a:srgbClr val="E9E5DC"/>
                </a:solidFill>
                <a:latin typeface="Times New Roman"/>
                <a:ea typeface="Times New Roman"/>
                <a:cs typeface="Times New Roman"/>
                <a:sym typeface="Times New Roman"/>
                <a:hlinkClick r:id="rId4"/>
              </a:rPr>
              <a:t>charris</a:t>
            </a:r>
            <a:r>
              <a:rPr lang="sl-SI" sz="1800" u="sng" dirty="0" smtClean="0">
                <a:solidFill>
                  <a:srgbClr val="E9E5DC"/>
                </a:solidFill>
                <a:latin typeface="Times New Roman"/>
                <a:ea typeface="Times New Roman"/>
                <a:cs typeface="Times New Roman"/>
                <a:sym typeface="Times New Roman"/>
                <a:hlinkClick r:id="rId4"/>
              </a:rPr>
              <a:t>/</a:t>
            </a:r>
            <a:r>
              <a:rPr lang="sl-SI" sz="1800" u="sng" dirty="0" err="1" smtClean="0">
                <a:solidFill>
                  <a:srgbClr val="E9E5DC"/>
                </a:solidFill>
                <a:latin typeface="Times New Roman"/>
                <a:ea typeface="Times New Roman"/>
                <a:cs typeface="Times New Roman"/>
                <a:sym typeface="Times New Roman"/>
                <a:hlinkClick r:id="rId4"/>
              </a:rPr>
              <a:t>articles</a:t>
            </a:r>
            <a:r>
              <a:rPr lang="sl-SI" sz="1800" u="sng" dirty="0" smtClean="0">
                <a:solidFill>
                  <a:srgbClr val="E9E5DC"/>
                </a:solidFill>
                <a:latin typeface="Times New Roman"/>
                <a:ea typeface="Times New Roman"/>
                <a:cs typeface="Times New Roman"/>
                <a:sym typeface="Times New Roman"/>
                <a:hlinkClick r:id="rId4"/>
              </a:rPr>
              <a:t>/Harris_</a:t>
            </a:r>
            <a:r>
              <a:rPr lang="sl-SI" sz="1800" u="sng" dirty="0" err="1" smtClean="0">
                <a:solidFill>
                  <a:srgbClr val="E9E5DC"/>
                </a:solidFill>
                <a:latin typeface="Times New Roman"/>
                <a:ea typeface="Times New Roman"/>
                <a:cs typeface="Times New Roman"/>
                <a:sym typeface="Times New Roman"/>
                <a:hlinkClick r:id="rId4"/>
              </a:rPr>
              <a:t>Darby</a:t>
            </a:r>
            <a:r>
              <a:rPr lang="sl-SI" sz="1800" u="sng" dirty="0" smtClean="0">
                <a:solidFill>
                  <a:srgbClr val="E9E5DC"/>
                </a:solidFill>
                <a:latin typeface="Times New Roman"/>
                <a:ea typeface="Times New Roman"/>
                <a:cs typeface="Times New Roman"/>
                <a:sym typeface="Times New Roman"/>
                <a:hlinkClick r:id="rId4"/>
              </a:rPr>
              <a:t>_Ch2010.</a:t>
            </a:r>
            <a:r>
              <a:rPr lang="sl-SI" sz="1800" u="sng" dirty="0" err="1" smtClean="0">
                <a:solidFill>
                  <a:srgbClr val="E9E5DC"/>
                </a:solidFill>
                <a:latin typeface="Times New Roman"/>
                <a:ea typeface="Times New Roman"/>
                <a:cs typeface="Times New Roman"/>
                <a:sym typeface="Times New Roman"/>
                <a:hlinkClick r:id="rId4"/>
              </a:rPr>
              <a:t>pdf</a:t>
            </a:r>
            <a:r>
              <a:rPr lang="sl-SI" sz="1800" u="sng" dirty="0" smtClean="0">
                <a:solidFill>
                  <a:srgbClr val="E9E5DC"/>
                </a:solidFill>
                <a:latin typeface="Times New Roman"/>
                <a:ea typeface="Times New Roman"/>
                <a:cs typeface="Times New Roman"/>
                <a:sym typeface="Times New Roman"/>
              </a:rPr>
              <a:t>. </a:t>
            </a:r>
            <a:endParaRPr dirty="0"/>
          </a:p>
          <a:p>
            <a:pPr marL="0" lvl="0" indent="0" rtl="0">
              <a:lnSpc>
                <a:spcPct val="115000"/>
              </a:lnSpc>
              <a:spcBef>
                <a:spcPts val="0"/>
              </a:spcBef>
              <a:spcAft>
                <a:spcPts val="1200"/>
              </a:spcAft>
              <a:buClr>
                <a:schemeClr val="dk1"/>
              </a:buClr>
              <a:buSzPct val="61111"/>
              <a:buFont typeface="Arial"/>
              <a:buNone/>
            </a:pPr>
            <a:r>
              <a:rPr lang="sl-SI" sz="1800" dirty="0">
                <a:solidFill>
                  <a:srgbClr val="E9E5DC"/>
                </a:solidFill>
                <a:latin typeface="Times New Roman"/>
                <a:ea typeface="Times New Roman"/>
                <a:cs typeface="Times New Roman"/>
                <a:sym typeface="Times New Roman"/>
              </a:rPr>
              <a:t>Rijavec, M. in Miljković, D. (2002). </a:t>
            </a:r>
            <a:r>
              <a:rPr lang="sl-SI" sz="1800" i="1" dirty="0">
                <a:solidFill>
                  <a:srgbClr val="E9E5DC"/>
                </a:solidFill>
                <a:latin typeface="Times New Roman"/>
                <a:ea typeface="Times New Roman"/>
                <a:cs typeface="Times New Roman"/>
                <a:sym typeface="Times New Roman"/>
              </a:rPr>
              <a:t>Srce in ljubezen</a:t>
            </a:r>
            <a:r>
              <a:rPr lang="sl-SI" sz="1800" dirty="0">
                <a:solidFill>
                  <a:srgbClr val="E9E5DC"/>
                </a:solidFill>
                <a:latin typeface="Times New Roman"/>
                <a:ea typeface="Times New Roman"/>
                <a:cs typeface="Times New Roman"/>
                <a:sym typeface="Times New Roman"/>
              </a:rPr>
              <a:t>. Psihologija ljubezni, Ljubljana: Mladinska knjiga</a:t>
            </a:r>
            <a:r>
              <a:rPr lang="sl-SI" sz="1800" dirty="0" smtClean="0">
                <a:solidFill>
                  <a:srgbClr val="E9E5DC"/>
                </a:solidFill>
                <a:latin typeface="Times New Roman"/>
                <a:ea typeface="Times New Roman"/>
                <a:cs typeface="Times New Roman"/>
                <a:sym typeface="Times New Roman"/>
              </a:rPr>
              <a:t>.</a:t>
            </a:r>
          </a:p>
          <a:p>
            <a:pPr marL="0" lvl="0" indent="0">
              <a:lnSpc>
                <a:spcPct val="115000"/>
              </a:lnSpc>
              <a:spcBef>
                <a:spcPts val="0"/>
              </a:spcBef>
              <a:spcAft>
                <a:spcPts val="1200"/>
              </a:spcAft>
              <a:buClr>
                <a:schemeClr val="dk1"/>
              </a:buClr>
              <a:buSzPct val="61111"/>
              <a:buNone/>
            </a:pPr>
            <a:r>
              <a:rPr lang="sl-SI" sz="1800" dirty="0" err="1" smtClean="0">
                <a:solidFill>
                  <a:srgbClr val="E9E5DC"/>
                </a:solidFill>
                <a:latin typeface="Times New Roman"/>
                <a:ea typeface="Times New Roman"/>
                <a:cs typeface="Times New Roman"/>
                <a:sym typeface="Times New Roman"/>
              </a:rPr>
              <a:t>Schützwohl</a:t>
            </a:r>
            <a:r>
              <a:rPr lang="sl-SI" sz="1800" dirty="0" smtClean="0">
                <a:solidFill>
                  <a:srgbClr val="E9E5DC"/>
                </a:solidFill>
                <a:latin typeface="Times New Roman"/>
                <a:ea typeface="Times New Roman"/>
                <a:cs typeface="Times New Roman"/>
                <a:sym typeface="Times New Roman"/>
              </a:rPr>
              <a:t>, A. (2004). </a:t>
            </a:r>
            <a:r>
              <a:rPr lang="sl-SI" sz="1800" i="1" dirty="0" err="1" smtClean="0">
                <a:solidFill>
                  <a:srgbClr val="E9E5DC"/>
                </a:solidFill>
                <a:latin typeface="Times New Roman"/>
                <a:ea typeface="Times New Roman"/>
                <a:cs typeface="Times New Roman"/>
                <a:sym typeface="Times New Roman"/>
              </a:rPr>
              <a:t>Which</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Infidelity</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Type</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Makes</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You</a:t>
            </a:r>
            <a:r>
              <a:rPr lang="sl-SI" sz="1800" i="1" dirty="0" smtClean="0">
                <a:solidFill>
                  <a:srgbClr val="E9E5DC"/>
                </a:solidFill>
                <a:latin typeface="Times New Roman"/>
                <a:ea typeface="Times New Roman"/>
                <a:cs typeface="Times New Roman"/>
                <a:sym typeface="Times New Roman"/>
              </a:rPr>
              <a:t> More </a:t>
            </a:r>
            <a:r>
              <a:rPr lang="sl-SI" sz="1800" i="1" dirty="0" err="1" smtClean="0">
                <a:solidFill>
                  <a:srgbClr val="E9E5DC"/>
                </a:solidFill>
                <a:latin typeface="Times New Roman"/>
                <a:ea typeface="Times New Roman"/>
                <a:cs typeface="Times New Roman"/>
                <a:sym typeface="Times New Roman"/>
              </a:rPr>
              <a:t>Jealous</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Decision</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Strategies</a:t>
            </a:r>
            <a:r>
              <a:rPr lang="sl-SI" sz="1800" i="1" dirty="0" smtClean="0">
                <a:solidFill>
                  <a:srgbClr val="E9E5DC"/>
                </a:solidFill>
                <a:latin typeface="Times New Roman"/>
                <a:ea typeface="Times New Roman"/>
                <a:cs typeface="Times New Roman"/>
                <a:sym typeface="Times New Roman"/>
              </a:rPr>
              <a:t> in a </a:t>
            </a:r>
            <a:r>
              <a:rPr lang="sl-SI" sz="1800" i="1" dirty="0" err="1" smtClean="0">
                <a:solidFill>
                  <a:srgbClr val="E9E5DC"/>
                </a:solidFill>
                <a:latin typeface="Times New Roman"/>
                <a:ea typeface="Times New Roman"/>
                <a:cs typeface="Times New Roman"/>
                <a:sym typeface="Times New Roman"/>
              </a:rPr>
              <a:t>Forced</a:t>
            </a:r>
            <a:r>
              <a:rPr lang="sl-SI" sz="1800" i="1" dirty="0" smtClean="0">
                <a:solidFill>
                  <a:srgbClr val="E9E5DC"/>
                </a:solidFill>
                <a:latin typeface="Times New Roman"/>
                <a:ea typeface="Times New Roman"/>
                <a:cs typeface="Times New Roman"/>
                <a:sym typeface="Times New Roman"/>
              </a:rPr>
              <a:t>-</a:t>
            </a:r>
            <a:r>
              <a:rPr lang="sl-SI" sz="1800" i="1" dirty="0" err="1" smtClean="0">
                <a:solidFill>
                  <a:srgbClr val="E9E5DC"/>
                </a:solidFill>
                <a:latin typeface="Times New Roman"/>
                <a:ea typeface="Times New Roman"/>
                <a:cs typeface="Times New Roman"/>
                <a:sym typeface="Times New Roman"/>
              </a:rPr>
              <a:t>choice</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Between</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Sexual</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and</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Emotional</a:t>
            </a:r>
            <a:r>
              <a:rPr lang="sl-SI" sz="1800" i="1" dirty="0" smtClean="0">
                <a:solidFill>
                  <a:srgbClr val="E9E5DC"/>
                </a:solidFill>
                <a:latin typeface="Times New Roman"/>
                <a:ea typeface="Times New Roman"/>
                <a:cs typeface="Times New Roman"/>
                <a:sym typeface="Times New Roman"/>
              </a:rPr>
              <a:t> </a:t>
            </a:r>
            <a:r>
              <a:rPr lang="sl-SI" sz="1800" i="1" dirty="0" err="1" smtClean="0">
                <a:solidFill>
                  <a:srgbClr val="E9E5DC"/>
                </a:solidFill>
                <a:latin typeface="Times New Roman"/>
                <a:ea typeface="Times New Roman"/>
                <a:cs typeface="Times New Roman"/>
                <a:sym typeface="Times New Roman"/>
              </a:rPr>
              <a:t>Infidelity</a:t>
            </a:r>
            <a:r>
              <a:rPr lang="sl-SI" sz="1800" dirty="0" smtClean="0">
                <a:solidFill>
                  <a:srgbClr val="E9E5DC"/>
                </a:solidFill>
                <a:latin typeface="Times New Roman"/>
                <a:ea typeface="Times New Roman"/>
                <a:cs typeface="Times New Roman"/>
                <a:sym typeface="Times New Roman"/>
              </a:rPr>
              <a:t>. </a:t>
            </a:r>
            <a:r>
              <a:rPr lang="sl-SI" sz="1800" dirty="0" err="1" smtClean="0">
                <a:solidFill>
                  <a:srgbClr val="E9E5DC"/>
                </a:solidFill>
                <a:latin typeface="Times New Roman"/>
                <a:ea typeface="Times New Roman"/>
                <a:cs typeface="Times New Roman"/>
                <a:sym typeface="Times New Roman"/>
              </a:rPr>
              <a:t>Evolutionary</a:t>
            </a:r>
            <a:r>
              <a:rPr lang="sl-SI" sz="1800" dirty="0" smtClean="0">
                <a:solidFill>
                  <a:srgbClr val="E9E5DC"/>
                </a:solidFill>
                <a:latin typeface="Times New Roman"/>
                <a:ea typeface="Times New Roman"/>
                <a:cs typeface="Times New Roman"/>
                <a:sym typeface="Times New Roman"/>
              </a:rPr>
              <a:t> </a:t>
            </a:r>
            <a:r>
              <a:rPr lang="sl-SI" sz="1800" dirty="0" err="1" smtClean="0">
                <a:solidFill>
                  <a:srgbClr val="E9E5DC"/>
                </a:solidFill>
                <a:latin typeface="Times New Roman"/>
                <a:ea typeface="Times New Roman"/>
                <a:cs typeface="Times New Roman"/>
                <a:sym typeface="Times New Roman"/>
              </a:rPr>
              <a:t>Psychology</a:t>
            </a:r>
            <a:r>
              <a:rPr lang="sl-SI" sz="1800" dirty="0" smtClean="0">
                <a:solidFill>
                  <a:srgbClr val="E9E5DC"/>
                </a:solidFill>
                <a:latin typeface="Times New Roman"/>
                <a:ea typeface="Times New Roman"/>
                <a:cs typeface="Times New Roman"/>
                <a:sym typeface="Times New Roman"/>
              </a:rPr>
              <a:t>, 2, 121-128, pridobljeno iz:</a:t>
            </a:r>
            <a:r>
              <a:rPr lang="sl-SI" sz="1800" dirty="0" smtClean="0">
                <a:solidFill>
                  <a:srgbClr val="E9E5DC"/>
                </a:solidFill>
                <a:latin typeface="Times New Roman"/>
                <a:ea typeface="Times New Roman"/>
                <a:cs typeface="Times New Roman"/>
                <a:sym typeface="Times New Roman"/>
                <a:hlinkClick r:id="rId5"/>
              </a:rPr>
              <a:t> </a:t>
            </a:r>
            <a:r>
              <a:rPr lang="sl-SI" sz="1800" u="sng" dirty="0" smtClean="0">
                <a:solidFill>
                  <a:srgbClr val="E9E5DC"/>
                </a:solidFill>
                <a:latin typeface="Times New Roman"/>
                <a:ea typeface="Times New Roman"/>
                <a:cs typeface="Times New Roman"/>
                <a:sym typeface="Times New Roman"/>
                <a:hlinkClick r:id="rId5"/>
              </a:rPr>
              <a:t>http://www.epjournal.net/wp-content/uploads/ep02121128.pdf</a:t>
            </a:r>
            <a:endParaRPr lang="sl-SI" sz="1800" dirty="0">
              <a:solidFill>
                <a:srgbClr val="E9E5DC"/>
              </a:solidFill>
              <a:latin typeface="Times New Roman"/>
              <a:ea typeface="Times New Roman"/>
              <a:cs typeface="Times New Roman"/>
              <a:sym typeface="Times New Roman"/>
            </a:endParaRPr>
          </a:p>
          <a:p>
            <a:endParaRPr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67493"/>
            <a:ext cx="8229600" cy="1398900"/>
          </a:xfrm>
          <a:prstGeom prst="rect">
            <a:avLst/>
          </a:prstGeom>
        </p:spPr>
        <p:txBody>
          <a:bodyPr lIns="91425" tIns="91425" rIns="91425" bIns="91425" anchor="ctr" anchorCtr="0">
            <a:noAutofit/>
          </a:bodyPr>
          <a:lstStyle/>
          <a:p>
            <a:endParaRPr/>
          </a:p>
        </p:txBody>
      </p:sp>
      <p:sp>
        <p:nvSpPr>
          <p:cNvPr id="171" name="Shape 171"/>
          <p:cNvSpPr txBox="1">
            <a:spLocks noGrp="1"/>
          </p:cNvSpPr>
          <p:nvPr>
            <p:ph type="body" idx="1"/>
          </p:nvPr>
        </p:nvSpPr>
        <p:spPr>
          <a:xfrm>
            <a:off x="457200" y="1882808"/>
            <a:ext cx="8229600" cy="4572000"/>
          </a:xfrm>
          <a:prstGeom prst="rect">
            <a:avLst/>
          </a:prstGeom>
        </p:spPr>
        <p:txBody>
          <a:bodyPr lIns="91425" tIns="91425" rIns="91425" bIns="91425" anchor="t" anchorCtr="0">
            <a:noAutofit/>
          </a:bodyPr>
          <a:lstStyle/>
          <a:p>
            <a:pPr>
              <a:buNone/>
            </a:pPr>
            <a:endParaRPr dirty="0"/>
          </a:p>
        </p:txBody>
      </p:sp>
      <p:sp>
        <p:nvSpPr>
          <p:cNvPr id="172" name="Shape 172"/>
          <p:cNvSpPr txBox="1"/>
          <p:nvPr/>
        </p:nvSpPr>
        <p:spPr>
          <a:xfrm>
            <a:off x="500034" y="285728"/>
            <a:ext cx="7833899" cy="4827299"/>
          </a:xfrm>
          <a:prstGeom prst="rect">
            <a:avLst/>
          </a:prstGeom>
        </p:spPr>
        <p:txBody>
          <a:bodyPr lIns="91425" tIns="91425" rIns="91425" bIns="91425" anchor="ctr" anchorCtr="0">
            <a:noAutofit/>
          </a:bodyPr>
          <a:lstStyle/>
          <a:p>
            <a:pPr lvl="0" rtl="0">
              <a:lnSpc>
                <a:spcPct val="115000"/>
              </a:lnSpc>
              <a:spcAft>
                <a:spcPts val="600"/>
              </a:spcAft>
              <a:buNone/>
            </a:pPr>
            <a:r>
              <a:rPr lang="sl-SI" sz="1800" dirty="0" smtClean="0">
                <a:solidFill>
                  <a:srgbClr val="E9E5DC"/>
                </a:solidFill>
                <a:latin typeface="Times New Roman"/>
                <a:ea typeface="Times New Roman"/>
                <a:cs typeface="Times New Roman"/>
                <a:sym typeface="Times New Roman"/>
              </a:rPr>
              <a:t>Spletna </a:t>
            </a:r>
            <a:r>
              <a:rPr lang="sl-SI" sz="1800" dirty="0">
                <a:solidFill>
                  <a:srgbClr val="E9E5DC"/>
                </a:solidFill>
                <a:latin typeface="Times New Roman"/>
                <a:ea typeface="Times New Roman"/>
                <a:cs typeface="Times New Roman"/>
                <a:sym typeface="Times New Roman"/>
              </a:rPr>
              <a:t>stran 1 (2009). </a:t>
            </a:r>
            <a:r>
              <a:rPr lang="sl-SI" sz="1800" i="1" dirty="0" err="1">
                <a:solidFill>
                  <a:srgbClr val="E9E5DC"/>
                </a:solidFill>
                <a:latin typeface="Times New Roman"/>
                <a:ea typeface="Times New Roman"/>
                <a:cs typeface="Times New Roman"/>
                <a:sym typeface="Times New Roman"/>
              </a:rPr>
              <a:t>The</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green</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eyed</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monster</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that</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lives</a:t>
            </a:r>
            <a:r>
              <a:rPr lang="sl-SI" sz="1800" i="1" dirty="0">
                <a:solidFill>
                  <a:srgbClr val="E9E5DC"/>
                </a:solidFill>
                <a:latin typeface="Times New Roman"/>
                <a:ea typeface="Times New Roman"/>
                <a:cs typeface="Times New Roman"/>
                <a:sym typeface="Times New Roman"/>
              </a:rPr>
              <a:t> in </a:t>
            </a:r>
            <a:r>
              <a:rPr lang="sl-SI" sz="1800" i="1" dirty="0" err="1">
                <a:solidFill>
                  <a:srgbClr val="E9E5DC"/>
                </a:solidFill>
                <a:latin typeface="Times New Roman"/>
                <a:ea typeface="Times New Roman"/>
                <a:cs typeface="Times New Roman"/>
                <a:sym typeface="Times New Roman"/>
              </a:rPr>
              <a:t>your</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brain</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Scientists</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discover</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the</a:t>
            </a:r>
            <a:r>
              <a:rPr lang="sl-SI" sz="1800" i="1" dirty="0">
                <a:solidFill>
                  <a:srgbClr val="E9E5DC"/>
                </a:solidFill>
                <a:latin typeface="Times New Roman"/>
                <a:ea typeface="Times New Roman"/>
                <a:cs typeface="Times New Roman"/>
                <a:sym typeface="Times New Roman"/>
              </a:rPr>
              <a:t> </a:t>
            </a:r>
            <a:r>
              <a:rPr lang="sl-SI" sz="1800" i="1" dirty="0" err="1">
                <a:solidFill>
                  <a:srgbClr val="E9E5DC"/>
                </a:solidFill>
                <a:latin typeface="Times New Roman"/>
                <a:ea typeface="Times New Roman"/>
                <a:cs typeface="Times New Roman"/>
                <a:sym typeface="Times New Roman"/>
              </a:rPr>
              <a:t>jealousy</a:t>
            </a:r>
            <a:r>
              <a:rPr lang="sl-SI" sz="1800" i="1" dirty="0">
                <a:solidFill>
                  <a:srgbClr val="E9E5DC"/>
                </a:solidFill>
                <a:latin typeface="Times New Roman"/>
                <a:ea typeface="Times New Roman"/>
                <a:cs typeface="Times New Roman"/>
                <a:sym typeface="Times New Roman"/>
              </a:rPr>
              <a:t> lobe</a:t>
            </a:r>
            <a:r>
              <a:rPr lang="sl-SI" sz="1800" dirty="0">
                <a:solidFill>
                  <a:srgbClr val="E9E5DC"/>
                </a:solidFill>
                <a:latin typeface="Times New Roman"/>
                <a:ea typeface="Times New Roman"/>
                <a:cs typeface="Times New Roman"/>
                <a:sym typeface="Times New Roman"/>
              </a:rPr>
              <a:t>. Pridobljeno dne 20.11.2013 na strani:</a:t>
            </a:r>
            <a:r>
              <a:rPr lang="sl-SI" sz="1800" dirty="0">
                <a:solidFill>
                  <a:srgbClr val="E9E5DC"/>
                </a:solidFill>
                <a:latin typeface="Times New Roman"/>
                <a:ea typeface="Times New Roman"/>
                <a:cs typeface="Times New Roman"/>
                <a:sym typeface="Times New Roman"/>
                <a:hlinkClick r:id="rId3"/>
              </a:rPr>
              <a:t> </a:t>
            </a:r>
            <a:r>
              <a:rPr lang="sl-SI" sz="1800" u="sng" dirty="0">
                <a:solidFill>
                  <a:srgbClr val="E9E5DC"/>
                </a:solidFill>
                <a:latin typeface="Times New Roman"/>
                <a:ea typeface="Times New Roman"/>
                <a:cs typeface="Times New Roman"/>
                <a:sym typeface="Times New Roman"/>
                <a:hlinkClick r:id="rId3"/>
              </a:rPr>
              <a:t>http://www.dailymail.co.uk/sciencetech/article-1147525/The-green-eyed-monster-lives-brain-Scientists-discover-jealousy-lobe.html#ixzz2lE0kLvpH</a:t>
            </a:r>
          </a:p>
          <a:p>
            <a:pPr lvl="0" rtl="0">
              <a:spcAft>
                <a:spcPts val="600"/>
              </a:spcAft>
              <a:buNone/>
            </a:pPr>
            <a:r>
              <a:rPr lang="sl-SI" sz="1800" dirty="0" err="1" smtClean="0">
                <a:solidFill>
                  <a:srgbClr val="E9E5DC"/>
                </a:solidFill>
                <a:latin typeface="Times New Roman"/>
                <a:ea typeface="Times New Roman"/>
                <a:cs typeface="Times New Roman"/>
                <a:sym typeface="Times New Roman"/>
              </a:rPr>
              <a:t>Šadl</a:t>
            </a:r>
            <a:r>
              <a:rPr lang="sl-SI" sz="1800" dirty="0">
                <a:solidFill>
                  <a:srgbClr val="E9E5DC"/>
                </a:solidFill>
                <a:latin typeface="Times New Roman"/>
                <a:ea typeface="Times New Roman"/>
                <a:cs typeface="Times New Roman"/>
                <a:sym typeface="Times New Roman"/>
              </a:rPr>
              <a:t>, Z. (2010). </a:t>
            </a:r>
            <a:r>
              <a:rPr lang="sl-SI" sz="1800" i="1" dirty="0">
                <a:solidFill>
                  <a:srgbClr val="E9E5DC"/>
                </a:solidFill>
                <a:latin typeface="Times New Roman"/>
                <a:ea typeface="Times New Roman"/>
                <a:cs typeface="Times New Roman"/>
                <a:sym typeface="Times New Roman"/>
              </a:rPr>
              <a:t>Emocije, razmerja moči in emocionalni režim</a:t>
            </a:r>
            <a:r>
              <a:rPr lang="sl-SI" sz="1800" dirty="0">
                <a:solidFill>
                  <a:srgbClr val="E9E5DC"/>
                </a:solidFill>
                <a:latin typeface="Times New Roman"/>
                <a:ea typeface="Times New Roman"/>
                <a:cs typeface="Times New Roman"/>
                <a:sym typeface="Times New Roman"/>
              </a:rPr>
              <a:t>. Časopis za kritiko znanosti, domišljijo in novo antropologijo, 241, 49-58.</a:t>
            </a:r>
          </a:p>
          <a:p>
            <a:pPr lvl="0" rtl="0">
              <a:spcAft>
                <a:spcPts val="600"/>
              </a:spcAft>
              <a:buNone/>
            </a:pPr>
            <a:r>
              <a:rPr lang="sl-SI" sz="1800" dirty="0" smtClean="0">
                <a:solidFill>
                  <a:srgbClr val="E9E5DC"/>
                </a:solidFill>
                <a:latin typeface="Times New Roman"/>
                <a:ea typeface="Times New Roman"/>
                <a:cs typeface="Times New Roman"/>
                <a:sym typeface="Times New Roman"/>
              </a:rPr>
              <a:t>Šuman</a:t>
            </a:r>
            <a:r>
              <a:rPr lang="sl-SI" sz="1800" dirty="0">
                <a:solidFill>
                  <a:srgbClr val="E9E5DC"/>
                </a:solidFill>
                <a:latin typeface="Times New Roman"/>
                <a:ea typeface="Times New Roman"/>
                <a:cs typeface="Times New Roman"/>
                <a:sym typeface="Times New Roman"/>
              </a:rPr>
              <a:t>, L. (2006). </a:t>
            </a:r>
            <a:r>
              <a:rPr lang="sl-SI" sz="1800" i="1" dirty="0">
                <a:solidFill>
                  <a:srgbClr val="E9E5DC"/>
                </a:solidFill>
                <a:latin typeface="Times New Roman"/>
                <a:ea typeface="Times New Roman"/>
                <a:cs typeface="Times New Roman"/>
                <a:sym typeface="Times New Roman"/>
              </a:rPr>
              <a:t>Objekt in afekt ljubosumja</a:t>
            </a:r>
            <a:r>
              <a:rPr lang="sl-SI" sz="1800" dirty="0">
                <a:solidFill>
                  <a:srgbClr val="E9E5DC"/>
                </a:solidFill>
                <a:latin typeface="Times New Roman"/>
                <a:ea typeface="Times New Roman"/>
                <a:cs typeface="Times New Roman"/>
                <a:sym typeface="Times New Roman"/>
              </a:rPr>
              <a:t>. Problemi: Revija za kulturo in družbena vprašanja.</a:t>
            </a:r>
          </a:p>
          <a:p>
            <a:pPr lvl="0" rtl="0">
              <a:lnSpc>
                <a:spcPct val="115000"/>
              </a:lnSpc>
              <a:spcAft>
                <a:spcPts val="600"/>
              </a:spcAft>
              <a:buNone/>
            </a:pPr>
            <a:r>
              <a:rPr lang="sl-SI" sz="1800" dirty="0">
                <a:solidFill>
                  <a:srgbClr val="E9E5DC"/>
                </a:solidFill>
                <a:latin typeface="Times New Roman"/>
                <a:ea typeface="Times New Roman"/>
                <a:cs typeface="Times New Roman"/>
                <a:sym typeface="Times New Roman"/>
              </a:rPr>
              <a:t>Temnik, S. (2006). </a:t>
            </a:r>
            <a:r>
              <a:rPr lang="sl-SI" sz="1800" i="1" dirty="0">
                <a:solidFill>
                  <a:srgbClr val="E9E5DC"/>
                </a:solidFill>
                <a:latin typeface="Times New Roman"/>
                <a:ea typeface="Times New Roman"/>
                <a:cs typeface="Times New Roman"/>
                <a:sym typeface="Times New Roman"/>
              </a:rPr>
              <a:t>Partnerska ljubosumnost v odnosu do čustvene navezanosti in seksualnosti. </a:t>
            </a:r>
            <a:r>
              <a:rPr lang="sl-SI" sz="1800" dirty="0">
                <a:solidFill>
                  <a:srgbClr val="E9E5DC"/>
                </a:solidFill>
                <a:latin typeface="Times New Roman"/>
                <a:ea typeface="Times New Roman"/>
                <a:cs typeface="Times New Roman"/>
                <a:sym typeface="Times New Roman"/>
              </a:rPr>
              <a:t>Psihološka obzorja, 15(3), 5-18.</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67493"/>
            <a:ext cx="8229600" cy="1398900"/>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Pregled vsebin</a:t>
            </a:r>
          </a:p>
        </p:txBody>
      </p:sp>
      <p:sp>
        <p:nvSpPr>
          <p:cNvPr id="96" name="Shape 96"/>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pPr marL="448056" marR="0" lvl="0" indent="-384556" algn="l" rtl="0">
              <a:spcBef>
                <a:spcPts val="0"/>
              </a:spcBef>
              <a:buClr>
                <a:schemeClr val="accent1"/>
              </a:buClr>
              <a:buSzPct val="80000"/>
              <a:buFont typeface="Questrial"/>
              <a:buChar char="⦿"/>
            </a:pPr>
            <a:r>
              <a:rPr lang="sl-SI" sz="3000" b="0" i="0" u="none" strike="noStrike" cap="none" baseline="0">
                <a:solidFill>
                  <a:schemeClr val="lt1"/>
                </a:solidFill>
                <a:latin typeface="Questrial"/>
                <a:ea typeface="Questrial"/>
                <a:cs typeface="Questrial"/>
                <a:sym typeface="Questrial"/>
              </a:rPr>
              <a:t>Kaj je ljubosumje?</a:t>
            </a:r>
          </a:p>
          <a:p>
            <a:pPr marL="448056" marR="0" lvl="0" indent="-384556" algn="l" rtl="0">
              <a:spcBef>
                <a:spcPts val="600"/>
              </a:spcBef>
              <a:buClr>
                <a:schemeClr val="accent1"/>
              </a:buClr>
              <a:buSzPct val="80000"/>
              <a:buFont typeface="Questrial"/>
              <a:buChar char="⦿"/>
            </a:pPr>
            <a:r>
              <a:rPr lang="sl-SI" sz="3000" b="0" i="0" u="none" strike="noStrike" cap="none" baseline="0">
                <a:solidFill>
                  <a:schemeClr val="lt1"/>
                </a:solidFill>
                <a:latin typeface="Questrial"/>
                <a:ea typeface="Questrial"/>
                <a:cs typeface="Questrial"/>
                <a:sym typeface="Questrial"/>
              </a:rPr>
              <a:t>Umestitev</a:t>
            </a:r>
          </a:p>
          <a:p>
            <a:pPr marL="448056" marR="0" lvl="0" indent="-384556" algn="l" rtl="0">
              <a:spcBef>
                <a:spcPts val="600"/>
              </a:spcBef>
              <a:buClr>
                <a:schemeClr val="accent1"/>
              </a:buClr>
              <a:buSzPct val="80000"/>
              <a:buFont typeface="Questrial"/>
              <a:buChar char="⦿"/>
            </a:pPr>
            <a:r>
              <a:rPr lang="sl-SI" sz="3000" b="0" i="0" u="none" strike="noStrike" cap="none" baseline="0">
                <a:solidFill>
                  <a:schemeClr val="lt1"/>
                </a:solidFill>
                <a:latin typeface="Questrial"/>
                <a:ea typeface="Questrial"/>
                <a:cs typeface="Questrial"/>
                <a:sym typeface="Questrial"/>
              </a:rPr>
              <a:t>Kognitivna evalvacija</a:t>
            </a:r>
          </a:p>
          <a:p>
            <a:pPr marL="448056" marR="0" lvl="0" indent="-384556" algn="l" rtl="0">
              <a:spcBef>
                <a:spcPts val="600"/>
              </a:spcBef>
              <a:buClr>
                <a:schemeClr val="accent1"/>
              </a:buClr>
              <a:buSzPct val="80000"/>
              <a:buFont typeface="Questrial"/>
              <a:buChar char="⦿"/>
            </a:pPr>
            <a:r>
              <a:rPr lang="sl-SI" sz="3000" b="0" i="0" u="none" strike="noStrike" cap="none" baseline="0">
                <a:solidFill>
                  <a:schemeClr val="lt1"/>
                </a:solidFill>
                <a:latin typeface="Questrial"/>
                <a:ea typeface="Questrial"/>
                <a:cs typeface="Questrial"/>
                <a:sym typeface="Questrial"/>
              </a:rPr>
              <a:t>Teorije ljubosumja</a:t>
            </a:r>
          </a:p>
          <a:p>
            <a:pPr marL="448056" marR="0" lvl="0" indent="-384556" algn="l" rtl="0">
              <a:spcBef>
                <a:spcPts val="600"/>
              </a:spcBef>
              <a:buClr>
                <a:schemeClr val="accent1"/>
              </a:buClr>
              <a:buSzPct val="80000"/>
              <a:buFont typeface="Questrial"/>
              <a:buChar char="⦿"/>
            </a:pPr>
            <a:r>
              <a:rPr lang="sl-SI" sz="3000" b="0" i="0" u="none" strike="noStrike" cap="none" baseline="0">
                <a:solidFill>
                  <a:schemeClr val="lt1"/>
                </a:solidFill>
                <a:latin typeface="Questrial"/>
                <a:ea typeface="Questrial"/>
                <a:cs typeface="Questrial"/>
                <a:sym typeface="Questrial"/>
              </a:rPr>
              <a:t>Spol in ljubosumje</a:t>
            </a:r>
          </a:p>
          <a:p>
            <a:pPr marL="448056" marR="0" lvl="0" indent="-384556" algn="l" rtl="0">
              <a:spcBef>
                <a:spcPts val="600"/>
              </a:spcBef>
              <a:buClr>
                <a:schemeClr val="accent1"/>
              </a:buClr>
              <a:buSzPct val="80000"/>
              <a:buFont typeface="Questrial"/>
              <a:buChar char="⦿"/>
            </a:pPr>
            <a:r>
              <a:rPr lang="sl-SI"/>
              <a:t>Zaključek</a:t>
            </a:r>
          </a:p>
        </p:txBody>
      </p:sp>
      <p:sp>
        <p:nvSpPr>
          <p:cNvPr id="97" name="Shape 97"/>
          <p:cNvSpPr/>
          <p:nvPr/>
        </p:nvSpPr>
        <p:spPr>
          <a:xfrm>
            <a:off x="6012160" y="5733255"/>
            <a:ext cx="266771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sl-SI" sz="1800" b="0" i="0" u="none" strike="noStrike" cap="none" baseline="0">
                <a:solidFill>
                  <a:schemeClr val="lt1"/>
                </a:solidFill>
                <a:latin typeface="Questrial"/>
                <a:ea typeface="Questrial"/>
                <a:cs typeface="Questrial"/>
                <a:sym typeface="Questrial"/>
              </a:rPr>
              <a:t>»green-eyed monster«</a:t>
            </a:r>
          </a:p>
        </p:txBody>
      </p:sp>
      <p:sp>
        <p:nvSpPr>
          <p:cNvPr id="98" name="Shape 98"/>
          <p:cNvSpPr/>
          <p:nvPr/>
        </p:nvSpPr>
        <p:spPr>
          <a:xfrm>
            <a:off x="6209350" y="2147975"/>
            <a:ext cx="2095500" cy="3267075"/>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Kaj je ljubosumje?</a:t>
            </a:r>
          </a:p>
        </p:txBody>
      </p:sp>
      <p:sp>
        <p:nvSpPr>
          <p:cNvPr id="104" name="Shape 104"/>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endParaRPr/>
          </a:p>
        </p:txBody>
      </p:sp>
      <p:sp>
        <p:nvSpPr>
          <p:cNvPr id="105" name="Shape 105"/>
          <p:cNvSpPr/>
          <p:nvPr/>
        </p:nvSpPr>
        <p:spPr>
          <a:xfrm>
            <a:off x="6300192" y="0"/>
            <a:ext cx="2619375" cy="1743075"/>
          </a:xfrm>
          <a:prstGeom prst="rect">
            <a:avLst/>
          </a:prstGeom>
          <a:blipFill>
            <a:blip r:embed="rId3"/>
            <a:stretch>
              <a:fillRect/>
            </a:stretch>
          </a:blipFill>
        </p:spPr>
      </p:sp>
      <p:sp>
        <p:nvSpPr>
          <p:cNvPr id="106" name="Shape 106"/>
          <p:cNvSpPr/>
          <p:nvPr/>
        </p:nvSpPr>
        <p:spPr>
          <a:xfrm>
            <a:off x="395536" y="1772816"/>
            <a:ext cx="4572000" cy="20313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sl-SI" sz="1800" b="0" i="0" u="none" strike="noStrike" cap="none" baseline="0">
                <a:solidFill>
                  <a:schemeClr val="lt1"/>
                </a:solidFill>
                <a:latin typeface="Questrial"/>
                <a:ea typeface="Questrial"/>
                <a:cs typeface="Questrial"/>
                <a:sym typeface="Questrial"/>
              </a:rPr>
              <a:t>Ljubosumje je definirano kot emocionalno stanje, pogoj katerega je zveza, ki ima za osebo nek pomen. Pri tej zvezi pa se pojavi grožnja. Ta grožnja nas motivira za določeno vedenje, odzive, katerih cilj je boj proti grožnji (Harris in Darby, 2010).</a:t>
            </a:r>
          </a:p>
        </p:txBody>
      </p:sp>
      <p:sp>
        <p:nvSpPr>
          <p:cNvPr id="107" name="Shape 107"/>
          <p:cNvSpPr/>
          <p:nvPr/>
        </p:nvSpPr>
        <p:spPr>
          <a:xfrm>
            <a:off x="4211960" y="4005064"/>
            <a:ext cx="4572000" cy="230832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sl-SI" sz="1800" b="0" i="0" u="none" strike="noStrike" cap="none" baseline="0">
                <a:solidFill>
                  <a:schemeClr val="lt1"/>
                </a:solidFill>
                <a:latin typeface="Questrial"/>
                <a:ea typeface="Questrial"/>
                <a:cs typeface="Questrial"/>
                <a:sym typeface="Questrial"/>
              </a:rPr>
              <a:t>Ljubosumje je kompleksen pojem, ki vključuje emocionalne, kognitivne in vedenjske odzive na dejansko ali namišljeno grožnjo po izgubi partnerja. Prav tako je ljubosumje pogostokrat krivec za razdor zakona, propada zveze ali celo umora (Daly, Wilson and White, 1981 a po Fussell in Stolley, 2012).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endParaRPr/>
          </a:p>
        </p:txBody>
      </p:sp>
      <p:sp>
        <p:nvSpPr>
          <p:cNvPr id="113" name="Shape 113"/>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endParaRPr/>
          </a:p>
        </p:txBody>
      </p:sp>
      <p:sp>
        <p:nvSpPr>
          <p:cNvPr id="114" name="Shape 114"/>
          <p:cNvSpPr/>
          <p:nvPr/>
        </p:nvSpPr>
        <p:spPr>
          <a:xfrm>
            <a:off x="395536" y="260647"/>
            <a:ext cx="4572000" cy="230832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sl-SI" sz="1800" b="0" i="0" u="none" strike="noStrike" cap="none" baseline="0">
                <a:solidFill>
                  <a:schemeClr val="lt1"/>
                </a:solidFill>
                <a:latin typeface="Questrial"/>
                <a:ea typeface="Questrial"/>
                <a:cs typeface="Questrial"/>
                <a:sym typeface="Questrial"/>
              </a:rPr>
              <a:t>“Ljubosumje je vrsta strahu, ki ga subjekt doživlja takrat, kadar ocenjuje, da obstoji nevarnost, da bi ljubljena oseba pričela ljubiti nekoga tretjega. Pozitivna funkcija čustva ljubosumja je v motivaciji osebe k akciji, s katero bo obdržala partnerjevo ljubezen” (Milivojević, 2004a: 584).</a:t>
            </a:r>
          </a:p>
        </p:txBody>
      </p:sp>
      <p:sp>
        <p:nvSpPr>
          <p:cNvPr id="115" name="Shape 115"/>
          <p:cNvSpPr/>
          <p:nvPr/>
        </p:nvSpPr>
        <p:spPr>
          <a:xfrm>
            <a:off x="4139951" y="2348880"/>
            <a:ext cx="4572000" cy="34163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sl-SI" sz="1800" b="0" i="0" u="none" strike="noStrike" cap="none" baseline="0">
                <a:solidFill>
                  <a:schemeClr val="lt1"/>
                </a:solidFill>
                <a:latin typeface="Questrial"/>
                <a:ea typeface="Questrial"/>
                <a:cs typeface="Questrial"/>
                <a:sym typeface="Questrial"/>
              </a:rPr>
              <a:t>Je čustvo, ki ga pogostokrat povezujemo z ljubeznijo in spolnostjo. Veliko ljudi celo meni, da je ljubosumje znak prave ljubezni, ter da brez ljubosumja tudi ni ljubezni. Običajno je definiran kot negativna čustvena reakcija na dejansko ali namišljeno ogroženost ljubezenskega odnosa. Ali preprostejše strah nas je, da bo oseba, ki jo ljubimo, začela kazati naklonjenost in izkazovati ljubezen komu drugemu (Rijavec in Miljković, 2002).</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Umestitev</a:t>
            </a:r>
          </a:p>
        </p:txBody>
      </p:sp>
      <p:sp>
        <p:nvSpPr>
          <p:cNvPr id="121" name="Shape 121"/>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pPr marL="448056" marR="0" lvl="0" indent="-384556" algn="l" rtl="0">
              <a:spcBef>
                <a:spcPts val="0"/>
              </a:spcBef>
              <a:buClr>
                <a:schemeClr val="accent1"/>
              </a:buClr>
              <a:buSzPct val="80000"/>
              <a:buFont typeface="Questrial"/>
              <a:buChar char="⦿"/>
            </a:pPr>
            <a:r>
              <a:rPr lang="sl-SI" sz="3000" b="0" i="0" u="none" strike="noStrike" cap="none" baseline="0">
                <a:solidFill>
                  <a:schemeClr val="lt1"/>
                </a:solidFill>
                <a:latin typeface="Questrial"/>
                <a:ea typeface="Questrial"/>
                <a:cs typeface="Questrial"/>
                <a:sym typeface="Questrial"/>
              </a:rPr>
              <a:t>Robert Plutchik- osn</a:t>
            </a:r>
            <a:r>
              <a:rPr lang="sl-SI"/>
              <a:t>ovna </a:t>
            </a:r>
          </a:p>
          <a:p>
            <a:pPr marL="0" marR="0" lvl="0" indent="0" algn="l" rtl="0">
              <a:spcBef>
                <a:spcPts val="0"/>
              </a:spcBef>
              <a:buNone/>
            </a:pPr>
            <a:r>
              <a:rPr lang="sl-SI"/>
              <a:t>in sestavljena čustva</a:t>
            </a:r>
          </a:p>
          <a:p>
            <a:pPr marL="448056" marR="0" lvl="0" indent="-384556" algn="l" rtl="0">
              <a:spcBef>
                <a:spcPts val="0"/>
              </a:spcBef>
              <a:buClr>
                <a:schemeClr val="accent1"/>
              </a:buClr>
              <a:buSzPct val="80000"/>
              <a:buFont typeface="Questrial"/>
              <a:buChar char="⦿"/>
            </a:pPr>
            <a:r>
              <a:rPr lang="sl-SI"/>
              <a:t>Damasio - ozadnja, družbena in osnovna</a:t>
            </a:r>
          </a:p>
          <a:p>
            <a:pPr marL="448056" marR="0" lvl="0" indent="-384556" algn="l" rtl="0">
              <a:spcBef>
                <a:spcPts val="0"/>
              </a:spcBef>
              <a:buClr>
                <a:schemeClr val="accent1"/>
              </a:buClr>
              <a:buSzPct val="80000"/>
              <a:buFont typeface="Questrial"/>
              <a:buChar char="⦿"/>
            </a:pPr>
            <a:r>
              <a:rPr lang="sl-SI"/>
              <a:t>Spinoza- negativna</a:t>
            </a:r>
          </a:p>
          <a:p>
            <a:endParaRPr/>
          </a:p>
          <a:p>
            <a:endParaRPr/>
          </a:p>
          <a:p>
            <a:pPr marL="448056" marR="0" lvl="0" indent="-384556" algn="l" rtl="0">
              <a:spcBef>
                <a:spcPts val="0"/>
              </a:spcBef>
              <a:buClr>
                <a:schemeClr val="accent1"/>
              </a:buClr>
              <a:buSzPct val="80000"/>
              <a:buFont typeface="Questrial"/>
              <a:buChar char="⦿"/>
            </a:pPr>
            <a:r>
              <a:rPr lang="sl-SI"/>
              <a:t>Družbeni konstruktivizem</a:t>
            </a:r>
          </a:p>
          <a:p>
            <a:endParaRPr/>
          </a:p>
          <a:p>
            <a:endParaRPr/>
          </a:p>
          <a:p>
            <a:endParaRPr/>
          </a:p>
        </p:txBody>
      </p:sp>
      <p:sp>
        <p:nvSpPr>
          <p:cNvPr id="122" name="Shape 122"/>
          <p:cNvSpPr/>
          <p:nvPr/>
        </p:nvSpPr>
        <p:spPr>
          <a:xfrm>
            <a:off x="5651500" y="0"/>
            <a:ext cx="3492500" cy="23241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Biologija ali kognitivna evalvacija</a:t>
            </a:r>
          </a:p>
        </p:txBody>
      </p:sp>
      <p:sp>
        <p:nvSpPr>
          <p:cNvPr id="128" name="Shape 128"/>
          <p:cNvSpPr txBox="1">
            <a:spLocks noGrp="1"/>
          </p:cNvSpPr>
          <p:nvPr>
            <p:ph type="body" idx="1"/>
          </p:nvPr>
        </p:nvSpPr>
        <p:spPr>
          <a:xfrm>
            <a:off x="457200" y="1959008"/>
            <a:ext cx="8229600" cy="4572000"/>
          </a:xfrm>
          <a:prstGeom prst="rect">
            <a:avLst/>
          </a:prstGeom>
          <a:noFill/>
          <a:ln>
            <a:noFill/>
          </a:ln>
        </p:spPr>
        <p:txBody>
          <a:bodyPr lIns="91425" tIns="45700" rIns="91425" bIns="45700" anchor="t" anchorCtr="0">
            <a:noAutofit/>
          </a:bodyPr>
          <a:lstStyle/>
          <a:p>
            <a:pPr marL="0" indent="0">
              <a:buNone/>
            </a:pPr>
            <a:r>
              <a:rPr lang="sl-SI"/>
              <a:t>                                               </a:t>
            </a:r>
          </a:p>
        </p:txBody>
      </p:sp>
      <p:sp>
        <p:nvSpPr>
          <p:cNvPr id="129" name="Shape 129"/>
          <p:cNvSpPr/>
          <p:nvPr/>
        </p:nvSpPr>
        <p:spPr>
          <a:xfrm>
            <a:off x="539552" y="1916832"/>
            <a:ext cx="3178992" cy="2910383"/>
          </a:xfrm>
          <a:prstGeom prst="rect">
            <a:avLst/>
          </a:prstGeom>
          <a:blipFill>
            <a:blip r:embed="rId3"/>
            <a:stretch>
              <a:fillRect/>
            </a:stretch>
          </a:blipFill>
        </p:spPr>
      </p:sp>
      <p:sp>
        <p:nvSpPr>
          <p:cNvPr id="130" name="Shape 130"/>
          <p:cNvSpPr/>
          <p:nvPr/>
        </p:nvSpPr>
        <p:spPr>
          <a:xfrm>
            <a:off x="6228183" y="3933055"/>
            <a:ext cx="2689473" cy="2676897"/>
          </a:xfrm>
          <a:prstGeom prst="rect">
            <a:avLst/>
          </a:prstGeom>
          <a:blipFill>
            <a:blip r:embed="rId4"/>
            <a:stretch>
              <a:fillRect/>
            </a:stretch>
          </a:blipFill>
        </p:spPr>
      </p:sp>
      <p:sp>
        <p:nvSpPr>
          <p:cNvPr id="131" name="Shape 131"/>
          <p:cNvSpPr txBox="1"/>
          <p:nvPr/>
        </p:nvSpPr>
        <p:spPr>
          <a:xfrm>
            <a:off x="3906800" y="2093950"/>
            <a:ext cx="4581299" cy="1672199"/>
          </a:xfrm>
          <a:prstGeom prst="rect">
            <a:avLst/>
          </a:prstGeom>
          <a:noFill/>
          <a:ln>
            <a:noFill/>
          </a:ln>
        </p:spPr>
        <p:txBody>
          <a:bodyPr lIns="91425" tIns="91425" rIns="91425" bIns="91425" anchor="t" anchorCtr="0">
            <a:noAutofit/>
          </a:bodyPr>
          <a:lstStyle/>
          <a:p>
            <a:pPr lvl="0" rtl="0">
              <a:buNone/>
            </a:pPr>
            <a:r>
              <a:rPr lang="sl-SI" sz="3000">
                <a:solidFill>
                  <a:srgbClr val="FFFFFF"/>
                </a:solidFill>
              </a:rPr>
              <a:t>
Ljubosumje- frontalni del</a:t>
            </a:r>
          </a:p>
          <a:p>
            <a:endParaRPr/>
          </a:p>
          <a:p>
            <a:endParaRPr/>
          </a:p>
          <a:p>
            <a:endParaRPr/>
          </a:p>
          <a:p>
            <a:pPr>
              <a:buNone/>
            </a:pPr>
            <a:r>
              <a:rPr lang="sl-SI"/>
              <a:t> </a:t>
            </a:r>
          </a:p>
        </p:txBody>
      </p:sp>
      <p:sp>
        <p:nvSpPr>
          <p:cNvPr id="132" name="Shape 132"/>
          <p:cNvSpPr txBox="1"/>
          <p:nvPr/>
        </p:nvSpPr>
        <p:spPr>
          <a:xfrm>
            <a:off x="604300" y="4988925"/>
            <a:ext cx="5087399" cy="1398900"/>
          </a:xfrm>
          <a:prstGeom prst="rect">
            <a:avLst/>
          </a:prstGeom>
          <a:noFill/>
          <a:ln>
            <a:noFill/>
          </a:ln>
        </p:spPr>
        <p:txBody>
          <a:bodyPr lIns="91425" tIns="91425" rIns="91425" bIns="91425" anchor="t" anchorCtr="0">
            <a:noAutofit/>
          </a:bodyPr>
          <a:lstStyle/>
          <a:p>
            <a:pPr lvl="0" rtl="0">
              <a:buClr>
                <a:schemeClr val="dk1"/>
              </a:buClr>
              <a:buSzPct val="36666"/>
              <a:buFont typeface="Arial"/>
              <a:buNone/>
            </a:pPr>
            <a:r>
              <a:rPr lang="sl-SI" sz="3000">
                <a:solidFill>
                  <a:srgbClr val="FFFFFF"/>
                </a:solidFill>
              </a:rPr>
              <a:t>Model za razumevanje ljubosumja (White in Mullen): čustva, misli, vedenje</a:t>
            </a:r>
          </a:p>
          <a:p>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Stopnje ljubosumja</a:t>
            </a:r>
          </a:p>
        </p:txBody>
      </p:sp>
      <p:sp>
        <p:nvSpPr>
          <p:cNvPr id="138" name="Shape 138"/>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pPr lvl="0" rtl="0">
              <a:buNone/>
            </a:pPr>
            <a:r>
              <a:rPr lang="sl-SI"/>
              <a:t>1. Prepoznavanje nevarnosti</a:t>
            </a:r>
          </a:p>
          <a:p>
            <a:pPr lvl="0" rtl="0">
              <a:buNone/>
            </a:pPr>
            <a:r>
              <a:rPr lang="sl-SI"/>
              <a:t>2. Ocena nevarnosti</a:t>
            </a:r>
          </a:p>
          <a:p>
            <a:pPr lvl="0" rtl="0">
              <a:buNone/>
            </a:pPr>
            <a:r>
              <a:rPr lang="sl-SI"/>
              <a:t>3. Čustveni odziv</a:t>
            </a:r>
          </a:p>
          <a:p>
            <a:pPr lvl="0" rtl="0">
              <a:buNone/>
            </a:pPr>
            <a:r>
              <a:rPr lang="sl-SI"/>
              <a:t>4. Spoprijemanje z ljubosumjem</a:t>
            </a:r>
          </a:p>
          <a:p>
            <a:pPr>
              <a:buNone/>
            </a:pPr>
            <a:r>
              <a:rPr lang="sl-SI"/>
              <a:t>5. Konec ljubosumja</a:t>
            </a:r>
          </a:p>
        </p:txBody>
      </p:sp>
      <p:sp>
        <p:nvSpPr>
          <p:cNvPr id="139" name="Shape 139"/>
          <p:cNvSpPr/>
          <p:nvPr/>
        </p:nvSpPr>
        <p:spPr>
          <a:xfrm>
            <a:off x="5761850" y="4185896"/>
            <a:ext cx="2987824" cy="2348879"/>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Teorije</a:t>
            </a:r>
          </a:p>
        </p:txBody>
      </p:sp>
      <p:sp>
        <p:nvSpPr>
          <p:cNvPr id="145" name="Shape 145"/>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pPr marL="0" lvl="0" indent="0" rtl="0">
              <a:buNone/>
            </a:pPr>
            <a:r>
              <a:rPr lang="sl-SI"/>
              <a:t>
</a:t>
            </a:r>
          </a:p>
          <a:p>
            <a:pPr marL="457200" lvl="0" indent="-317500" rtl="0">
              <a:buClr>
                <a:schemeClr val="accent1"/>
              </a:buClr>
              <a:buSzPct val="46666"/>
              <a:buFont typeface="Questrial"/>
              <a:buChar char="●"/>
            </a:pPr>
            <a:r>
              <a:rPr lang="sl-SI"/>
              <a:t>Evolucijska teorija (ohranjanje vrste)</a:t>
            </a:r>
          </a:p>
          <a:p>
            <a:endParaRPr/>
          </a:p>
          <a:p>
            <a:pPr marL="457200" lvl="0" indent="-317500" rtl="0">
              <a:buClr>
                <a:schemeClr val="accent1"/>
              </a:buClr>
              <a:buSzPct val="46666"/>
              <a:buFont typeface="Questrial"/>
              <a:buChar char="●"/>
            </a:pPr>
            <a:r>
              <a:rPr lang="sl-SI"/>
              <a:t>Teorija “double shot”- razlike moški (seksualna)/ ženske (emocionalna)</a:t>
            </a:r>
          </a:p>
          <a:p>
            <a:endParaRPr/>
          </a:p>
        </p:txBody>
      </p:sp>
      <p:sp>
        <p:nvSpPr>
          <p:cNvPr id="146" name="Shape 146"/>
          <p:cNvSpPr/>
          <p:nvPr/>
        </p:nvSpPr>
        <p:spPr>
          <a:xfrm>
            <a:off x="4724950" y="123898"/>
            <a:ext cx="4242049" cy="2888974"/>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67493"/>
            <a:ext cx="8229600" cy="1399031"/>
          </a:xfrm>
          <a:prstGeom prst="rect">
            <a:avLst/>
          </a:prstGeom>
          <a:noFill/>
          <a:ln>
            <a:noFill/>
          </a:ln>
        </p:spPr>
        <p:txBody>
          <a:bodyPr lIns="91425" tIns="45700" rIns="91425" bIns="45700" anchor="ctr" anchorCtr="0">
            <a:noAutofit/>
          </a:bodyPr>
          <a:lstStyle/>
          <a:p>
            <a:pPr marL="484632" marR="0" lvl="0" indent="-2031" algn="l" rtl="0">
              <a:spcBef>
                <a:spcPts val="0"/>
              </a:spcBef>
              <a:buClr>
                <a:srgbClr val="FF8E65"/>
              </a:buClr>
              <a:buSzPct val="25000"/>
              <a:buFont typeface="Questrial"/>
              <a:buNone/>
            </a:pPr>
            <a:r>
              <a:rPr lang="sl-SI" sz="4200" b="0" i="0" u="none" strike="noStrike" cap="none" baseline="0">
                <a:solidFill>
                  <a:srgbClr val="FF8E65"/>
                </a:solidFill>
                <a:latin typeface="Questrial"/>
                <a:ea typeface="Questrial"/>
                <a:cs typeface="Questrial"/>
                <a:sym typeface="Questrial"/>
              </a:rPr>
              <a:t>Zanimivo</a:t>
            </a:r>
          </a:p>
        </p:txBody>
      </p:sp>
      <p:sp>
        <p:nvSpPr>
          <p:cNvPr id="152" name="Shape 152"/>
          <p:cNvSpPr txBox="1">
            <a:spLocks noGrp="1"/>
          </p:cNvSpPr>
          <p:nvPr>
            <p:ph type="body" idx="1"/>
          </p:nvPr>
        </p:nvSpPr>
        <p:spPr>
          <a:xfrm>
            <a:off x="457200" y="1882808"/>
            <a:ext cx="8229600" cy="4572000"/>
          </a:xfrm>
          <a:prstGeom prst="rect">
            <a:avLst/>
          </a:prstGeom>
          <a:noFill/>
          <a:ln>
            <a:noFill/>
          </a:ln>
        </p:spPr>
        <p:txBody>
          <a:bodyPr lIns="91425" tIns="45700" rIns="91425" bIns="45700" anchor="t" anchorCtr="0">
            <a:noAutofit/>
          </a:bodyPr>
          <a:lstStyle/>
          <a:p>
            <a:pPr marL="228600" lvl="0" indent="0" rtl="0">
              <a:lnSpc>
                <a:spcPct val="115000"/>
              </a:lnSpc>
              <a:spcBef>
                <a:spcPts val="0"/>
              </a:spcBef>
              <a:spcAft>
                <a:spcPts val="1000"/>
              </a:spcAft>
              <a:buNone/>
            </a:pPr>
            <a:r>
              <a:rPr lang="sl-SI" sz="2400" dirty="0">
                <a:solidFill>
                  <a:srgbClr val="E9E5DC"/>
                </a:solidFill>
                <a:latin typeface="Times New Roman"/>
                <a:ea typeface="Times New Roman"/>
                <a:cs typeface="Times New Roman"/>
                <a:sym typeface="Times New Roman"/>
              </a:rPr>
              <a:t>Kako se vedete in kaj počnete, kadar ste ljubosumni</a:t>
            </a:r>
            <a:r>
              <a:rPr lang="sl-SI" sz="2400" dirty="0" smtClean="0">
                <a:solidFill>
                  <a:srgbClr val="E9E5DC"/>
                </a:solidFill>
                <a:latin typeface="Times New Roman"/>
                <a:ea typeface="Times New Roman"/>
                <a:cs typeface="Times New Roman"/>
                <a:sym typeface="Times New Roman"/>
              </a:rPr>
              <a:t>?</a:t>
            </a:r>
          </a:p>
          <a:p>
            <a:pPr marL="228600" lvl="0" indent="0" rtl="0">
              <a:lnSpc>
                <a:spcPct val="115000"/>
              </a:lnSpc>
              <a:spcBef>
                <a:spcPts val="0"/>
              </a:spcBef>
              <a:spcAft>
                <a:spcPts val="1000"/>
              </a:spcAft>
              <a:buNone/>
            </a:pPr>
            <a:r>
              <a:rPr lang="sl-SI" sz="1800" dirty="0" smtClean="0">
                <a:solidFill>
                  <a:srgbClr val="E9E5DC"/>
                </a:solidFill>
                <a:latin typeface="Times New Roman"/>
                <a:ea typeface="Times New Roman"/>
                <a:cs typeface="Times New Roman"/>
                <a:sym typeface="Times New Roman"/>
              </a:rPr>
              <a:t>(</a:t>
            </a:r>
            <a:r>
              <a:rPr lang="sl-SI" sz="1800" dirty="0">
                <a:solidFill>
                  <a:srgbClr val="E9E5DC"/>
                </a:solidFill>
                <a:latin typeface="Times New Roman"/>
                <a:ea typeface="Times New Roman"/>
                <a:cs typeface="Times New Roman"/>
                <a:sym typeface="Times New Roman"/>
              </a:rPr>
              <a:t>25.00 bralcev revije </a:t>
            </a:r>
            <a:r>
              <a:rPr lang="sl-SI" sz="1800" dirty="0" err="1">
                <a:solidFill>
                  <a:srgbClr val="E9E5DC"/>
                </a:solidFill>
                <a:latin typeface="Times New Roman"/>
                <a:ea typeface="Times New Roman"/>
                <a:cs typeface="Times New Roman"/>
                <a:sym typeface="Times New Roman"/>
              </a:rPr>
              <a:t>Psychology</a:t>
            </a:r>
            <a:r>
              <a:rPr lang="sl-SI" sz="1800" dirty="0">
                <a:solidFill>
                  <a:srgbClr val="E9E5DC"/>
                </a:solidFill>
                <a:latin typeface="Times New Roman"/>
                <a:ea typeface="Times New Roman"/>
                <a:cs typeface="Times New Roman"/>
                <a:sym typeface="Times New Roman"/>
              </a:rPr>
              <a:t> </a:t>
            </a:r>
            <a:r>
              <a:rPr lang="sl-SI" sz="1800" dirty="0" err="1">
                <a:solidFill>
                  <a:srgbClr val="E9E5DC"/>
                </a:solidFill>
                <a:latin typeface="Times New Roman"/>
                <a:ea typeface="Times New Roman"/>
                <a:cs typeface="Times New Roman"/>
                <a:sym typeface="Times New Roman"/>
              </a:rPr>
              <a:t>Today</a:t>
            </a:r>
            <a:r>
              <a:rPr lang="sl-SI" sz="1800" dirty="0" smtClean="0">
                <a:solidFill>
                  <a:srgbClr val="E9E5DC"/>
                </a:solidFill>
                <a:latin typeface="Times New Roman"/>
                <a:ea typeface="Times New Roman"/>
                <a:cs typeface="Times New Roman"/>
                <a:sym typeface="Times New Roman"/>
              </a:rPr>
              <a:t>)</a:t>
            </a:r>
            <a:endParaRPr lang="sl-SI" sz="1800" dirty="0">
              <a:solidFill>
                <a:srgbClr val="E9E5DC"/>
              </a:solidFill>
              <a:latin typeface="Times New Roman"/>
              <a:ea typeface="Times New Roman"/>
              <a:cs typeface="Times New Roman"/>
              <a:sym typeface="Times New Roman"/>
            </a:endParaRPr>
          </a:p>
          <a:p>
            <a:pPr marL="0" lvl="0" indent="0" rtl="0">
              <a:lnSpc>
                <a:spcPct val="115000"/>
              </a:lnSpc>
              <a:spcBef>
                <a:spcPts val="0"/>
              </a:spcBef>
              <a:spcAft>
                <a:spcPts val="1000"/>
              </a:spcAft>
              <a:buClr>
                <a:schemeClr val="dk1"/>
              </a:buClr>
              <a:buSzPct val="45833"/>
              <a:buFont typeface="Arial"/>
              <a:buNone/>
            </a:pPr>
            <a:r>
              <a:rPr lang="sl-SI" sz="2400" dirty="0">
                <a:solidFill>
                  <a:srgbClr val="E9E5DC"/>
                </a:solidFill>
                <a:latin typeface="Times New Roman"/>
                <a:ea typeface="Times New Roman"/>
                <a:cs typeface="Times New Roman"/>
                <a:sym typeface="Times New Roman"/>
              </a:rPr>
              <a:t>- </a:t>
            </a:r>
            <a:r>
              <a:rPr lang="sl-SI" sz="2000" dirty="0">
                <a:solidFill>
                  <a:srgbClr val="E9E5DC"/>
                </a:solidFill>
                <a:latin typeface="Times New Roman"/>
                <a:ea typeface="Times New Roman"/>
                <a:cs typeface="Times New Roman"/>
                <a:sym typeface="Times New Roman"/>
              </a:rPr>
              <a:t>kopljem po njegovih stvareh ter iščem sumljiva imena, telefonske številke</a:t>
            </a:r>
          </a:p>
          <a:p>
            <a:pPr marL="0" lvl="0" indent="0" rtl="0">
              <a:lnSpc>
                <a:spcPct val="115000"/>
              </a:lnSpc>
              <a:spcBef>
                <a:spcPts val="0"/>
              </a:spcBef>
              <a:spcAft>
                <a:spcPts val="1000"/>
              </a:spcAft>
              <a:buClr>
                <a:schemeClr val="dk1"/>
              </a:buClr>
              <a:buSzPct val="45833"/>
              <a:buFont typeface="Arial"/>
              <a:buNone/>
            </a:pPr>
            <a:r>
              <a:rPr lang="sl-SI" sz="2000" dirty="0">
                <a:solidFill>
                  <a:srgbClr val="E9E5DC"/>
                </a:solidFill>
                <a:latin typeface="Times New Roman"/>
                <a:ea typeface="Times New Roman"/>
                <a:cs typeface="Times New Roman"/>
                <a:sym typeface="Times New Roman"/>
              </a:rPr>
              <a:t>- nepričakovano pokličem, da preverim, ali je res tam, kjer je rekel/a da bo,</a:t>
            </a:r>
          </a:p>
          <a:p>
            <a:pPr marL="0" lvl="0" indent="0" rtl="0">
              <a:lnSpc>
                <a:spcPct val="115000"/>
              </a:lnSpc>
              <a:spcBef>
                <a:spcPts val="0"/>
              </a:spcBef>
              <a:buNone/>
            </a:pPr>
            <a:r>
              <a:rPr lang="sl-SI" sz="2000" dirty="0" smtClean="0">
                <a:solidFill>
                  <a:srgbClr val="E9E5DC"/>
                </a:solidFill>
                <a:latin typeface="Times New Roman"/>
                <a:ea typeface="Times New Roman"/>
                <a:cs typeface="Times New Roman"/>
                <a:sym typeface="Times New Roman"/>
              </a:rPr>
              <a:t>- prisluškujem </a:t>
            </a:r>
            <a:r>
              <a:rPr lang="sl-SI" sz="2000" dirty="0">
                <a:solidFill>
                  <a:srgbClr val="E9E5DC"/>
                </a:solidFill>
                <a:latin typeface="Times New Roman"/>
                <a:ea typeface="Times New Roman"/>
                <a:cs typeface="Times New Roman"/>
                <a:sym typeface="Times New Roman"/>
              </a:rPr>
              <a:t>njegovim/njenim telefonskim pogovorom ali ji/mu sledim na skrivaj</a:t>
            </a:r>
          </a:p>
          <a:p>
            <a:pPr marL="0" lvl="0" indent="0" rtl="0">
              <a:lnSpc>
                <a:spcPct val="115000"/>
              </a:lnSpc>
              <a:spcBef>
                <a:spcPts val="0"/>
              </a:spcBef>
              <a:buNone/>
            </a:pPr>
            <a:r>
              <a:rPr lang="sl-SI" sz="2000" dirty="0">
                <a:solidFill>
                  <a:srgbClr val="E9E5DC"/>
                </a:solidFill>
                <a:latin typeface="Times New Roman"/>
                <a:ea typeface="Times New Roman"/>
                <a:cs typeface="Times New Roman"/>
                <a:sym typeface="Times New Roman"/>
              </a:rPr>
              <a:t>- </a:t>
            </a:r>
            <a:r>
              <a:rPr lang="sl-SI" sz="2000" dirty="0" smtClean="0">
                <a:solidFill>
                  <a:srgbClr val="E9E5DC"/>
                </a:solidFill>
                <a:latin typeface="Times New Roman"/>
                <a:ea typeface="Times New Roman"/>
                <a:cs typeface="Times New Roman"/>
                <a:sym typeface="Times New Roman"/>
              </a:rPr>
              <a:t>izčrpno </a:t>
            </a:r>
            <a:r>
              <a:rPr lang="sl-SI" sz="2000" dirty="0">
                <a:solidFill>
                  <a:srgbClr val="E9E5DC"/>
                </a:solidFill>
                <a:latin typeface="Times New Roman"/>
                <a:ea typeface="Times New Roman"/>
                <a:cs typeface="Times New Roman"/>
                <a:sym typeface="Times New Roman"/>
              </a:rPr>
              <a:t>ga sprašujem o prejšnjih zvezah (Rijavec in Miljković, 2002).</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Umetniško">
  <a:themeElements>
    <a:clrScheme name="Poslovni izid">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672</Words>
  <Application>Microsoft Office PowerPoint</Application>
  <PresentationFormat>Diaprojekcija na zaslonu (4:3)</PresentationFormat>
  <Paragraphs>70</Paragraphs>
  <Slides>12</Slides>
  <Notes>12</Notes>
  <HiddenSlides>0</HiddenSlides>
  <MMClips>0</MMClips>
  <ScaleCrop>false</ScaleCrop>
  <HeadingPairs>
    <vt:vector size="4" baseType="variant">
      <vt:variant>
        <vt:lpstr>Tema</vt:lpstr>
      </vt:variant>
      <vt:variant>
        <vt:i4>1</vt:i4>
      </vt:variant>
      <vt:variant>
        <vt:lpstr>Naslovi diapozitivov</vt:lpstr>
      </vt:variant>
      <vt:variant>
        <vt:i4>12</vt:i4>
      </vt:variant>
    </vt:vector>
  </HeadingPairs>
  <TitlesOfParts>
    <vt:vector size="13" baseType="lpstr">
      <vt:lpstr>Umetniško</vt:lpstr>
      <vt:lpstr>Ljubosumje</vt:lpstr>
      <vt:lpstr>Pregled vsebin</vt:lpstr>
      <vt:lpstr>Kaj je ljubosumje?</vt:lpstr>
      <vt:lpstr>Diapozitiv 4</vt:lpstr>
      <vt:lpstr>Umestitev</vt:lpstr>
      <vt:lpstr>Biologija ali kognitivna evalvacija</vt:lpstr>
      <vt:lpstr>Stopnje ljubosumja</vt:lpstr>
      <vt:lpstr>Teorije</vt:lpstr>
      <vt:lpstr>Zanimivo</vt:lpstr>
      <vt:lpstr>Zaključek</vt:lpstr>
      <vt:lpstr>Literatura</vt:lpstr>
      <vt:lpstr>Diapozitiv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Ljubosumje</dc:title>
  <dc:creator>Jerneja</dc:creator>
  <cp:lastModifiedBy>Jerneja</cp:lastModifiedBy>
  <cp:revision>2</cp:revision>
  <dcterms:modified xsi:type="dcterms:W3CDTF">2013-11-21T11:32:42Z</dcterms:modified>
</cp:coreProperties>
</file>