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8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7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F561-8A2B-5E41-A6C6-59929C68CCB5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3E054-B452-DB42-97F6-EDBF7F19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PARLAMENTARNE VOLITVE V ITALIJI 24. IN 25. FEBRUAR 2013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Volitve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Poslansko</a:t>
            </a:r>
            <a:r>
              <a:rPr lang="en-US" dirty="0"/>
              <a:t> </a:t>
            </a:r>
            <a:r>
              <a:rPr lang="en-US" dirty="0" err="1"/>
              <a:t>zbornico</a:t>
            </a:r>
            <a:r>
              <a:rPr lang="en-US" dirty="0"/>
              <a:t> (4% </a:t>
            </a:r>
            <a:r>
              <a:rPr lang="en-US" dirty="0" err="1"/>
              <a:t>volilni</a:t>
            </a:r>
            <a:r>
              <a:rPr lang="en-US" dirty="0"/>
              <a:t> </a:t>
            </a:r>
            <a:r>
              <a:rPr lang="en-US" dirty="0" err="1"/>
              <a:t>prag</a:t>
            </a:r>
            <a:r>
              <a:rPr lang="en-US" dirty="0"/>
              <a:t>) in </a:t>
            </a:r>
            <a:r>
              <a:rPr lang="en-US" dirty="0" err="1"/>
              <a:t>Senat</a:t>
            </a:r>
            <a:r>
              <a:rPr lang="en-US" dirty="0"/>
              <a:t> (8% </a:t>
            </a:r>
            <a:r>
              <a:rPr lang="en-US" dirty="0" err="1"/>
              <a:t>volilni</a:t>
            </a:r>
            <a:r>
              <a:rPr lang="en-US" dirty="0"/>
              <a:t> </a:t>
            </a:r>
            <a:r>
              <a:rPr lang="en-US" dirty="0" err="1"/>
              <a:t>prag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5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Roberto Maroni</a:t>
            </a:r>
            <a:endParaRPr lang="en-US" dirty="0"/>
          </a:p>
        </p:txBody>
      </p:sp>
      <p:pic>
        <p:nvPicPr>
          <p:cNvPr id="4" name="Content Placeholder 3" descr="maroni_rober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846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Scelta</a:t>
            </a:r>
            <a:r>
              <a:rPr lang="en-US" b="1" dirty="0"/>
              <a:t> </a:t>
            </a:r>
            <a:r>
              <a:rPr lang="en-US" b="1" dirty="0" err="1"/>
              <a:t>civica</a:t>
            </a:r>
            <a:r>
              <a:rPr lang="en-US" b="1" dirty="0"/>
              <a:t>, </a:t>
            </a:r>
            <a:r>
              <a:rPr lang="en-US" b="1" dirty="0" err="1"/>
              <a:t>Monti</a:t>
            </a:r>
            <a:r>
              <a:rPr lang="en-US" b="1" dirty="0"/>
              <a:t> per </a:t>
            </a:r>
            <a:r>
              <a:rPr lang="en-US" b="1" dirty="0" err="1"/>
              <a:t>l’Italia</a:t>
            </a:r>
            <a:r>
              <a:rPr lang="en-US" dirty="0"/>
              <a:t> (</a:t>
            </a:r>
            <a:r>
              <a:rPr lang="en-US" dirty="0" err="1"/>
              <a:t>Civilna</a:t>
            </a:r>
            <a:r>
              <a:rPr lang="en-US" dirty="0"/>
              <a:t> </a:t>
            </a:r>
            <a:r>
              <a:rPr lang="en-US" dirty="0" err="1"/>
              <a:t>izbira</a:t>
            </a:r>
            <a:r>
              <a:rPr lang="en-US" dirty="0"/>
              <a:t> – </a:t>
            </a:r>
            <a:r>
              <a:rPr lang="en-US" dirty="0" err="1"/>
              <a:t>Monti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Italijo</a:t>
            </a:r>
            <a:r>
              <a:rPr lang="en-US" dirty="0"/>
              <a:t>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lista mont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24" r="-34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350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Mario </a:t>
            </a:r>
            <a:r>
              <a:rPr lang="en-US" dirty="0" err="1" smtClean="0"/>
              <a:t>Monti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mont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9" r="-2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43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Unione</a:t>
            </a:r>
            <a:r>
              <a:rPr lang="en-US" b="1" dirty="0"/>
              <a:t> di Centro -UDC</a:t>
            </a:r>
            <a:r>
              <a:rPr lang="en-US" dirty="0"/>
              <a:t> (</a:t>
            </a:r>
            <a:r>
              <a:rPr lang="en-US" dirty="0" err="1"/>
              <a:t>Sredinska</a:t>
            </a:r>
            <a:r>
              <a:rPr lang="en-US" dirty="0"/>
              <a:t> </a:t>
            </a:r>
            <a:r>
              <a:rPr lang="en-US" dirty="0" err="1"/>
              <a:t>zveza</a:t>
            </a:r>
            <a:r>
              <a:rPr lang="en-US" dirty="0"/>
              <a:t>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udc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01" r="-35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81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 </a:t>
            </a:r>
            <a:r>
              <a:rPr lang="en-US" dirty="0" err="1" smtClean="0"/>
              <a:t>Ferdinando</a:t>
            </a:r>
            <a:r>
              <a:rPr lang="en-US" dirty="0" smtClean="0"/>
              <a:t> </a:t>
            </a:r>
            <a:r>
              <a:rPr lang="en-US" dirty="0" err="1" smtClean="0"/>
              <a:t>Casini</a:t>
            </a:r>
            <a:endParaRPr lang="en-US" dirty="0"/>
          </a:p>
        </p:txBody>
      </p:sp>
      <p:pic>
        <p:nvPicPr>
          <p:cNvPr id="4" name="Content Placeholder 3" descr="casini_primopia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21" r="-64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252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/>
              <a:t>Movimento</a:t>
            </a:r>
            <a:r>
              <a:rPr lang="en-US" sz="3600" b="1" dirty="0"/>
              <a:t> </a:t>
            </a:r>
            <a:r>
              <a:rPr lang="en-US" sz="3600" b="1" dirty="0" err="1"/>
              <a:t>sociale</a:t>
            </a:r>
            <a:r>
              <a:rPr lang="en-US" sz="3600" b="1" dirty="0"/>
              <a:t> </a:t>
            </a:r>
            <a:r>
              <a:rPr lang="en-US" sz="3600" b="1" dirty="0" err="1"/>
              <a:t>italiano</a:t>
            </a:r>
            <a:r>
              <a:rPr lang="en-US" sz="3600" b="1" dirty="0"/>
              <a:t> – </a:t>
            </a:r>
            <a:r>
              <a:rPr lang="en-US" sz="3600" b="1" dirty="0" err="1"/>
              <a:t>Destra</a:t>
            </a:r>
            <a:r>
              <a:rPr lang="en-US" sz="3600" b="1" dirty="0"/>
              <a:t> </a:t>
            </a:r>
            <a:r>
              <a:rPr lang="en-US" sz="3600" b="1" dirty="0" err="1"/>
              <a:t>nazionale</a:t>
            </a:r>
            <a:r>
              <a:rPr lang="en-US" sz="3600" b="1" dirty="0"/>
              <a:t> MSI </a:t>
            </a:r>
            <a:r>
              <a:rPr lang="en-US" sz="3600" dirty="0"/>
              <a:t>(</a:t>
            </a:r>
            <a:r>
              <a:rPr lang="en-US" sz="3600" dirty="0" err="1"/>
              <a:t>Italijansko</a:t>
            </a:r>
            <a:r>
              <a:rPr lang="en-US" sz="3600" dirty="0"/>
              <a:t> </a:t>
            </a:r>
            <a:r>
              <a:rPr lang="en-US" sz="3600" dirty="0" err="1"/>
              <a:t>socialno</a:t>
            </a:r>
            <a:r>
              <a:rPr lang="en-US" sz="3600" dirty="0"/>
              <a:t> </a:t>
            </a:r>
            <a:r>
              <a:rPr lang="en-US" sz="3600" dirty="0" err="1"/>
              <a:t>gibanje</a:t>
            </a:r>
            <a:r>
              <a:rPr lang="en-US" sz="3600" dirty="0"/>
              <a:t>)</a:t>
            </a:r>
            <a:r>
              <a:rPr lang="en-US" sz="3600" dirty="0" smtClean="0">
                <a:effectLst/>
              </a:rPr>
              <a:t> </a:t>
            </a:r>
            <a:endParaRPr lang="en-US" sz="3600" dirty="0"/>
          </a:p>
        </p:txBody>
      </p:sp>
      <p:pic>
        <p:nvPicPr>
          <p:cNvPr id="4" name="Content Placeholder 3" descr="Destra_Nazionale_Nuovo_MS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76" r="-39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20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Gianfranco </a:t>
            </a:r>
            <a:r>
              <a:rPr lang="en-US" dirty="0" err="1" smtClean="0"/>
              <a:t>Fini</a:t>
            </a:r>
            <a:endParaRPr lang="en-US" dirty="0"/>
          </a:p>
        </p:txBody>
      </p:sp>
      <p:pic>
        <p:nvPicPr>
          <p:cNvPr id="4" name="Content Placeholder 3" descr="fin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30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Movimento</a:t>
            </a:r>
            <a:r>
              <a:rPr lang="en-US" b="1" dirty="0"/>
              <a:t> 5 </a:t>
            </a:r>
            <a:r>
              <a:rPr lang="en-US" b="1" dirty="0" err="1"/>
              <a:t>stelle</a:t>
            </a:r>
            <a:r>
              <a:rPr lang="en-US" dirty="0"/>
              <a:t> – I </a:t>
            </a:r>
            <a:r>
              <a:rPr lang="en-US" dirty="0" err="1"/>
              <a:t>Grillini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/>
              <a:t>Gibanje</a:t>
            </a:r>
            <a:r>
              <a:rPr lang="en-US" dirty="0"/>
              <a:t> 5 </a:t>
            </a:r>
            <a:r>
              <a:rPr lang="en-US" dirty="0" err="1"/>
              <a:t>zvezd</a:t>
            </a:r>
            <a:r>
              <a:rPr lang="en-US" dirty="0"/>
              <a:t>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movimento_5stelle 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830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Beppe</a:t>
            </a:r>
            <a:r>
              <a:rPr lang="en-US" dirty="0" smtClean="0"/>
              <a:t> </a:t>
            </a:r>
            <a:r>
              <a:rPr lang="en-US" dirty="0" err="1" smtClean="0"/>
              <a:t>Grillo</a:t>
            </a:r>
            <a:endParaRPr lang="en-US" dirty="0"/>
          </a:p>
        </p:txBody>
      </p:sp>
      <p:pic>
        <p:nvPicPr>
          <p:cNvPr id="4" name="Content Placeholder 3" descr="grill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2" r="-6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800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Beppe</a:t>
            </a:r>
            <a:r>
              <a:rPr lang="en-US" dirty="0" smtClean="0"/>
              <a:t> </a:t>
            </a:r>
            <a:r>
              <a:rPr lang="en-US" dirty="0" err="1" smtClean="0"/>
              <a:t>Grillo</a:t>
            </a:r>
            <a:endParaRPr lang="en-US" dirty="0"/>
          </a:p>
        </p:txBody>
      </p:sp>
      <p:pic>
        <p:nvPicPr>
          <p:cNvPr id="4" name="Content Placeholder 3" descr="grillo_psl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13" r="-38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786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/>
              <a:t>Partito</a:t>
            </a:r>
            <a:r>
              <a:rPr lang="en-US" sz="3600" b="1" dirty="0"/>
              <a:t> </a:t>
            </a:r>
            <a:r>
              <a:rPr lang="en-US" sz="3600" b="1" dirty="0" err="1"/>
              <a:t>democratico</a:t>
            </a:r>
            <a:r>
              <a:rPr lang="en-US" sz="3600" b="1" dirty="0"/>
              <a:t> - PD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/>
              <a:t>Demokratična</a:t>
            </a:r>
            <a:r>
              <a:rPr lang="en-US" sz="3600" dirty="0"/>
              <a:t> </a:t>
            </a:r>
            <a:r>
              <a:rPr lang="en-US" sz="3600" dirty="0" err="1"/>
              <a:t>stranka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Content Placeholder 3" descr="partito_democratico_simbolo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85" r="-23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549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Rivoluzione</a:t>
            </a:r>
            <a:r>
              <a:rPr lang="en-US" b="1" dirty="0"/>
              <a:t> </a:t>
            </a:r>
            <a:r>
              <a:rPr lang="en-US" b="1" dirty="0" err="1"/>
              <a:t>civile</a:t>
            </a:r>
            <a:r>
              <a:rPr lang="en-US" dirty="0"/>
              <a:t> (</a:t>
            </a:r>
            <a:r>
              <a:rPr lang="en-US" dirty="0" err="1"/>
              <a:t>Civilna</a:t>
            </a:r>
            <a:r>
              <a:rPr lang="en-US" dirty="0"/>
              <a:t> </a:t>
            </a:r>
            <a:r>
              <a:rPr lang="en-US" dirty="0" err="1"/>
              <a:t>revolucija</a:t>
            </a:r>
            <a:r>
              <a:rPr lang="en-US" dirty="0"/>
              <a:t>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rivcivile20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18" r="-40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80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</a:t>
            </a:r>
            <a:r>
              <a:rPr lang="en-US" dirty="0" err="1"/>
              <a:t>Ingroia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ingro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50" r="-18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61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 Luigi </a:t>
            </a:r>
            <a:r>
              <a:rPr lang="en-US" dirty="0" err="1"/>
              <a:t>Bersani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bersan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4" r="-3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422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/>
              <a:t>Sinistra</a:t>
            </a:r>
            <a:r>
              <a:rPr lang="en-US" sz="3600" b="1" dirty="0"/>
              <a:t> </a:t>
            </a:r>
            <a:r>
              <a:rPr lang="en-US" sz="3600" b="1" dirty="0" err="1"/>
              <a:t>ecologia</a:t>
            </a:r>
            <a:r>
              <a:rPr lang="en-US" sz="3600" b="1" dirty="0"/>
              <a:t> </a:t>
            </a:r>
            <a:r>
              <a:rPr lang="en-US" sz="3600" b="1" dirty="0" err="1"/>
              <a:t>libertà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/>
              <a:t>Levica</a:t>
            </a:r>
            <a:r>
              <a:rPr lang="en-US" sz="3600" dirty="0"/>
              <a:t> </a:t>
            </a:r>
            <a:r>
              <a:rPr lang="en-US" sz="3600" dirty="0" err="1"/>
              <a:t>ekologija</a:t>
            </a:r>
            <a:r>
              <a:rPr lang="en-US" sz="3600" dirty="0"/>
              <a:t> </a:t>
            </a:r>
            <a:r>
              <a:rPr lang="en-US" sz="3600" dirty="0" err="1"/>
              <a:t>svoboda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Content Placeholder 3" descr="logo_SELconVendol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65" r="-41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384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Nichi</a:t>
            </a:r>
            <a:r>
              <a:rPr lang="en-US" dirty="0"/>
              <a:t> </a:t>
            </a:r>
            <a:r>
              <a:rPr lang="en-US" dirty="0" err="1"/>
              <a:t>Vendola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vendol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00" r="-47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99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/>
              <a:t>Popolo</a:t>
            </a:r>
            <a:r>
              <a:rPr lang="en-US" sz="4000" b="1" dirty="0"/>
              <a:t> </a:t>
            </a:r>
            <a:r>
              <a:rPr lang="en-US" sz="4000" b="1" dirty="0" err="1"/>
              <a:t>della</a:t>
            </a:r>
            <a:r>
              <a:rPr lang="en-US" sz="4000" b="1" dirty="0"/>
              <a:t> </a:t>
            </a:r>
            <a:r>
              <a:rPr lang="en-US" sz="4000" b="1" dirty="0" err="1"/>
              <a:t>Libertà</a:t>
            </a:r>
            <a:r>
              <a:rPr lang="en-US" sz="4000" b="1" dirty="0"/>
              <a:t> - PDL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 err="1"/>
              <a:t>Ljudstvo</a:t>
            </a:r>
            <a:r>
              <a:rPr lang="en-US" sz="4000" dirty="0"/>
              <a:t> </a:t>
            </a:r>
            <a:r>
              <a:rPr lang="en-US" sz="4000" dirty="0" err="1"/>
              <a:t>svobode</a:t>
            </a:r>
            <a:r>
              <a:rPr lang="en-US" sz="4000" dirty="0" smtClean="0"/>
              <a:t>)</a:t>
            </a:r>
            <a:endParaRPr lang="en-US" dirty="0"/>
          </a:p>
        </p:txBody>
      </p:sp>
      <p:pic>
        <p:nvPicPr>
          <p:cNvPr id="4" name="Content Placeholder 3" descr="PD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2" r="-40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443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Silvio Berlusconi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berluscon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9" r="-11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60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Lega</a:t>
            </a:r>
            <a:r>
              <a:rPr lang="en-US" b="1" dirty="0"/>
              <a:t> Nord</a:t>
            </a:r>
            <a:r>
              <a:rPr lang="en-US" dirty="0"/>
              <a:t> (Severna </a:t>
            </a:r>
            <a:r>
              <a:rPr lang="en-US" dirty="0" err="1"/>
              <a:t>liga</a:t>
            </a:r>
            <a:r>
              <a:rPr lang="en-US" dirty="0"/>
              <a:t>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logo-lega-no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664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Umberto </a:t>
            </a:r>
            <a:r>
              <a:rPr lang="en-US" dirty="0" err="1" smtClean="0"/>
              <a:t>Bossi</a:t>
            </a:r>
            <a:endParaRPr lang="en-US" dirty="0"/>
          </a:p>
        </p:txBody>
      </p:sp>
      <p:pic>
        <p:nvPicPr>
          <p:cNvPr id="4" name="Content Placeholder 3" descr="umberto-bossi-soldi-lega-no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86" r="-16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20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118</Words>
  <Application>Microsoft Macintosh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PARLAMENTARNE VOLITVE V ITALIJI 24. IN 25. FEBRUAR 2013 </vt:lpstr>
      <vt:lpstr>Partito democratico - PD  (Demokratična stranka)</vt:lpstr>
      <vt:lpstr>Pier Luigi Bersani </vt:lpstr>
      <vt:lpstr>Sinistra ecologia libertà  (Levica ekologija svoboda)</vt:lpstr>
      <vt:lpstr>Nichi Vendola </vt:lpstr>
      <vt:lpstr>Popolo della Libertà - PDL  (Ljudstvo svobode)</vt:lpstr>
      <vt:lpstr>Silvio Berlusconi </vt:lpstr>
      <vt:lpstr>Lega Nord (Severna liga) </vt:lpstr>
      <vt:lpstr>Umberto Bossi</vt:lpstr>
      <vt:lpstr>Roberto Maroni</vt:lpstr>
      <vt:lpstr>Scelta civica, Monti per l’Italia (Civilna izbira – Monti za Italijo) </vt:lpstr>
      <vt:lpstr>Mario Monti </vt:lpstr>
      <vt:lpstr>Unione di Centro -UDC (Sredinska zveza) </vt:lpstr>
      <vt:lpstr>Pier Ferdinando Casini</vt:lpstr>
      <vt:lpstr>Movimento sociale italiano – Destra nazionale MSI (Italijansko socialno gibanje) </vt:lpstr>
      <vt:lpstr>Gianfranco Fini</vt:lpstr>
      <vt:lpstr>Movimento 5 stelle – I Grillini  (Gibanje 5 zvezd) </vt:lpstr>
      <vt:lpstr>Beppe Grillo</vt:lpstr>
      <vt:lpstr>Beppe Grillo</vt:lpstr>
      <vt:lpstr>Rivoluzione civile (Civilna revolucija) </vt:lpstr>
      <vt:lpstr>Antonio Ingroia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PARLAMENTARNE VOLITVE V ITALIJI 24. IN 25. FEBRUAR 2013 </dc:title>
  <dc:creator>jana</dc:creator>
  <cp:lastModifiedBy>jana</cp:lastModifiedBy>
  <cp:revision>3</cp:revision>
  <dcterms:created xsi:type="dcterms:W3CDTF">2013-02-19T21:38:15Z</dcterms:created>
  <dcterms:modified xsi:type="dcterms:W3CDTF">2013-02-19T22:01:34Z</dcterms:modified>
</cp:coreProperties>
</file>