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2" r:id="rId6"/>
    <p:sldId id="263" r:id="rId7"/>
    <p:sldId id="261" r:id="rId8"/>
    <p:sldId id="264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B0216-768B-486C-810F-1E86024F2538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E1DF8-6CDE-4728-9BE5-2AFCA0FB45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459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 smtClean="0"/>
              <a:t>Ps</a:t>
            </a:r>
            <a:r>
              <a:rPr lang="sl-SI" dirty="0" smtClean="0"/>
              <a:t> = Pichia </a:t>
            </a:r>
            <a:r>
              <a:rPr lang="sl-SI" dirty="0" err="1" smtClean="0"/>
              <a:t>stipitis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E1DF8-6CDE-4728-9BE5-2AFCA0FB4579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7697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965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3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476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335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568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938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63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247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32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277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57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71A4-1643-47B6-AA05-0FA912F7051D}" type="datetimeFigureOut">
              <a:rPr lang="sl-SI" smtClean="0"/>
              <a:t>10.1.2014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A6D8-30AE-4F16-9A44-CE0E201005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979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6542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/>
              <a:t>Na osnovi vektorske karte določite: </a:t>
            </a:r>
            <a:endParaRPr lang="sl-SI" dirty="0"/>
          </a:p>
          <a:p>
            <a:r>
              <a:rPr lang="sl-SI" b="1" dirty="0"/>
              <a:t>- za kakšno vrsto vektorja gre? </a:t>
            </a:r>
            <a:endParaRPr lang="sl-SI" dirty="0"/>
          </a:p>
          <a:p>
            <a:r>
              <a:rPr lang="sl-SI" b="1" dirty="0"/>
              <a:t>- v katerih gostiteljskih organizmih ga lahko uporabljamo in za kakšen namen? </a:t>
            </a:r>
            <a:br>
              <a:rPr lang="sl-SI" b="1" dirty="0"/>
            </a:br>
            <a:r>
              <a:rPr lang="sl-SI" b="1" dirty="0"/>
              <a:t>- katere lastnosti so na vektorju zapisane?</a:t>
            </a: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326577" y="2132856"/>
            <a:ext cx="404008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l-SI" dirty="0" smtClean="0"/>
              <a:t>plazmid / fagmid / umetni kromosom / …</a:t>
            </a:r>
          </a:p>
          <a:p>
            <a:r>
              <a:rPr lang="sl-SI" dirty="0" smtClean="0"/>
              <a:t>klonirni / ekspresijski / reporterski</a:t>
            </a:r>
          </a:p>
          <a:p>
            <a:r>
              <a:rPr lang="sl-SI" dirty="0" smtClean="0"/>
              <a:t>prenosljivi</a:t>
            </a:r>
          </a:p>
          <a:p>
            <a:r>
              <a:rPr lang="sl-SI" dirty="0" smtClean="0"/>
              <a:t>fuzijski</a:t>
            </a:r>
          </a:p>
          <a:p>
            <a:r>
              <a:rPr lang="sl-SI" dirty="0" smtClean="0"/>
              <a:t>prokariontski / evkariontski</a:t>
            </a:r>
            <a:endParaRPr lang="sl-SI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2708920"/>
            <a:ext cx="352192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l-SI" i="1" dirty="0" smtClean="0"/>
              <a:t>E. coli</a:t>
            </a:r>
          </a:p>
          <a:p>
            <a:r>
              <a:rPr lang="sl-SI" dirty="0" smtClean="0"/>
              <a:t>kvasovke</a:t>
            </a:r>
          </a:p>
          <a:p>
            <a:r>
              <a:rPr lang="sl-SI" dirty="0" err="1" smtClean="0"/>
              <a:t>insektne</a:t>
            </a:r>
            <a:r>
              <a:rPr lang="sl-SI" dirty="0" smtClean="0"/>
              <a:t> celice</a:t>
            </a:r>
          </a:p>
          <a:p>
            <a:r>
              <a:rPr lang="sl-SI" dirty="0" smtClean="0"/>
              <a:t>sesalske celice</a:t>
            </a:r>
          </a:p>
          <a:p>
            <a:r>
              <a:rPr lang="sl-SI" dirty="0" smtClean="0"/>
              <a:t>… kje za kloniranje, kje za izražanje?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653136"/>
            <a:ext cx="466538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l-SI" dirty="0" smtClean="0"/>
              <a:t>vsaka od oznak na vektorju mora biti</a:t>
            </a:r>
          </a:p>
          <a:p>
            <a:r>
              <a:rPr lang="sl-SI" dirty="0" smtClean="0"/>
              <a:t>opisana tako, da je razvidna funkcija in tip celic, </a:t>
            </a:r>
          </a:p>
          <a:p>
            <a:r>
              <a:rPr lang="sl-SI" dirty="0" smtClean="0"/>
              <a:t>v katerih je funkcija uporabna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069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50849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Vzorec ocene tveganja bo objavljen v spletni učilnici.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285750" indent="-285750">
              <a:buFont typeface="Arial" pitchFamily="34" charset="0"/>
              <a:buChar char="•"/>
            </a:pP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744072" cy="4359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2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oceni tveganja (seminarju) označite z modro tiste dele, ki izhajajo iz predloge oz.</a:t>
            </a:r>
          </a:p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 so prepisani od drugod.</a:t>
            </a:r>
          </a:p>
          <a:p>
            <a:r>
              <a:rPr lang="sl-SI" dirty="0" smtClean="0">
                <a:solidFill>
                  <a:schemeClr val="accent3">
                    <a:lumMod val="50000"/>
                  </a:schemeClr>
                </a:solidFill>
              </a:rPr>
              <a:t>Z zeleno označite tiste dele, ki ste jih sestavili v sodelovanju s kolegi (spodaj navedite, kdo vse je sodeloval).</a:t>
            </a:r>
          </a:p>
          <a:p>
            <a:r>
              <a:rPr lang="sl-SI" dirty="0" smtClean="0"/>
              <a:t>S črno pustite besedilo, ki je izključno vaše (seveda na osnovi virov</a:t>
            </a:r>
            <a:r>
              <a:rPr lang="sl-SI" dirty="0" smtClean="0"/>
              <a:t>).</a:t>
            </a:r>
            <a:br>
              <a:rPr lang="sl-SI" dirty="0" smtClean="0"/>
            </a:br>
            <a:endParaRPr lang="sl-SI" dirty="0" smtClean="0"/>
          </a:p>
          <a:p>
            <a:r>
              <a:rPr lang="sl-SI" dirty="0" smtClean="0"/>
              <a:t>Ta navodila so tudi na </a:t>
            </a:r>
            <a:r>
              <a:rPr lang="sl-SI" dirty="0" err="1" smtClean="0"/>
              <a:t>wikiju</a:t>
            </a:r>
            <a:r>
              <a:rPr lang="sl-SI" dirty="0"/>
              <a:t> predmeta: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http</a:t>
            </a:r>
            <a:r>
              <a:rPr lang="sl-SI" dirty="0"/>
              <a:t>://wiki.fkkt.uni-lj.si/index.php/Molekulsko_kloniranje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r>
              <a:rPr lang="sl-SI" dirty="0" smtClean="0"/>
              <a:t>Seminar mi lahko pošljete kadar koli po e-pošti. </a:t>
            </a:r>
          </a:p>
          <a:p>
            <a:r>
              <a:rPr lang="sl-SI" dirty="0" smtClean="0"/>
              <a:t>Če boste seminar oddali preden boste opravili izpit, boste oceno dobili skupaj z izpitno </a:t>
            </a:r>
            <a:r>
              <a:rPr lang="sl-SI" sz="1400" dirty="0" smtClean="0"/>
              <a:t>(mogoče že prej)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 smtClean="0"/>
              <a:t>Če bo seminar vaša zadnja obveznost, vam bom predvidoma v nekaj dneh seminar pregledal in zaključil oceno po formuli.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44022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25" y="2420888"/>
            <a:ext cx="422612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9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31242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9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</a:p>
          <a:p>
            <a:endParaRPr lang="sl-SI" b="1" dirty="0"/>
          </a:p>
          <a:p>
            <a:endParaRPr lang="sl-SI" b="1" dirty="0" smtClean="0"/>
          </a:p>
          <a:p>
            <a:endParaRPr lang="sl-SI" b="1" dirty="0"/>
          </a:p>
          <a:p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Kako bi smiselno vstavili gen v ta vektor in </a:t>
            </a:r>
            <a:b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na kakšen način bi lahko fenotipsko razlikovali</a:t>
            </a:r>
            <a:b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med celicami z rekombinantnim vektorjem in</a:t>
            </a:r>
          </a:p>
          <a:p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celicami brez vključka v vektorju?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3337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6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44196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0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48006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7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6159749" cy="418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5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 smtClean="0"/>
              <a:t>- za kakšno vrsto vektorja gre? </a:t>
            </a:r>
            <a:endParaRPr lang="sl-SI" dirty="0" smtClean="0"/>
          </a:p>
          <a:p>
            <a:r>
              <a:rPr lang="sl-SI" b="1" dirty="0" smtClean="0"/>
              <a:t>- v katerih gostiteljskih organizmih ga lahko uporabljamo in za kakšen namen? </a:t>
            </a:r>
            <a:br>
              <a:rPr lang="sl-SI" b="1" dirty="0" smtClean="0"/>
            </a:br>
            <a:r>
              <a:rPr lang="sl-SI" b="1" dirty="0" smtClean="0"/>
              <a:t>- katere lastnosti so na vektorju zapisane?</a:t>
            </a:r>
            <a:endParaRPr lang="sl-SI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41910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5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347" y="265264"/>
            <a:ext cx="305878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/>
              <a:t>Pravilnik o oceni tveganja za delo </a:t>
            </a:r>
            <a:br>
              <a:rPr lang="sl-SI" sz="1600" dirty="0" smtClean="0"/>
            </a:br>
            <a:r>
              <a:rPr lang="sl-SI" sz="1600" dirty="0" smtClean="0"/>
              <a:t>z GSO v zaprtem sistemu:</a:t>
            </a:r>
          </a:p>
          <a:p>
            <a:r>
              <a:rPr lang="sl-SI" sz="1200" dirty="0" smtClean="0">
                <a:solidFill>
                  <a:srgbClr val="FF0000"/>
                </a:solidFill>
              </a:rPr>
              <a:t>http://www.uradni-list.si/1/content?id=48894</a:t>
            </a:r>
          </a:p>
          <a:p>
            <a:endParaRPr lang="sl-SI" sz="1600" dirty="0"/>
          </a:p>
          <a:p>
            <a:endParaRPr lang="sl-SI" sz="1600" dirty="0" smtClean="0"/>
          </a:p>
          <a:p>
            <a:endParaRPr lang="sl-SI" sz="1600" dirty="0"/>
          </a:p>
          <a:p>
            <a:endParaRPr lang="sl-SI" sz="1600" dirty="0" smtClean="0"/>
          </a:p>
          <a:p>
            <a:endParaRPr lang="sl-SI" sz="1600" dirty="0"/>
          </a:p>
          <a:p>
            <a:endParaRPr lang="sl-SI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7" t="6653" r="34132"/>
          <a:stretch/>
        </p:blipFill>
        <p:spPr bwMode="auto">
          <a:xfrm>
            <a:off x="3419872" y="116632"/>
            <a:ext cx="5222336" cy="6445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7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306</Words>
  <Application>Microsoft Office PowerPoint</Application>
  <PresentationFormat>On-screen Show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FKKT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MK</dc:title>
  <dc:creator>Marko Dolinar</dc:creator>
  <cp:lastModifiedBy>MarkoD</cp:lastModifiedBy>
  <cp:revision>12</cp:revision>
  <dcterms:created xsi:type="dcterms:W3CDTF">2012-01-09T16:29:54Z</dcterms:created>
  <dcterms:modified xsi:type="dcterms:W3CDTF">2014-01-10T14:17:29Z</dcterms:modified>
</cp:coreProperties>
</file>