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2" r:id="rId3"/>
    <p:sldId id="265" r:id="rId4"/>
    <p:sldId id="267" r:id="rId5"/>
    <p:sldId id="266" r:id="rId6"/>
    <p:sldId id="268" r:id="rId7"/>
  </p:sldIdLst>
  <p:sldSz cx="9144000" cy="6858000" type="screen4x3"/>
  <p:notesSz cx="6858000" cy="9144000"/>
  <p:custDataLst>
    <p:tags r:id="rId8"/>
  </p:custDataLst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7" d="100"/>
          <a:sy n="117" d="100"/>
        </p:scale>
        <p:origin x="-16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F40594-8F28-404B-BC18-383B33231A05}" type="datetimeFigureOut">
              <a:rPr lang="sl-SI" smtClean="0"/>
              <a:pPr/>
              <a:t>5.10.2012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2025E1A-870E-4F06-8A67-0F05620DCC7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MATLAB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 smtClean="0"/>
              <a:t>Magični kvadrat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Določene operacije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A = [12, 5; 3, 11]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min(A)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max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r>
              <a:rPr lang="sl-SI" dirty="0" smtClean="0">
                <a:latin typeface="Courier New" pitchFamily="49" charset="0"/>
                <a:cs typeface="Courier New" pitchFamily="49" charset="0"/>
              </a:rPr>
              <a:t>sum(A)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(A)</a:t>
            </a:r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428860" y="1857364"/>
            <a:ext cx="6448425" cy="428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"Rezanje" matrik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sl-SI" dirty="0" smtClean="0"/>
              <a:t>Element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A(2,3)</a:t>
            </a:r>
          </a:p>
          <a:p>
            <a:r>
              <a:rPr lang="sl-SI" dirty="0" err="1" smtClean="0"/>
              <a:t>Podmatrika</a:t>
            </a:r>
            <a:endParaRPr lang="sl-SI" dirty="0" smtClean="0"/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A(2:4, 1:3)</a:t>
            </a:r>
          </a:p>
          <a:p>
            <a:r>
              <a:rPr lang="sl-SI" dirty="0" smtClean="0"/>
              <a:t>Vrstica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A(2,:)</a:t>
            </a:r>
          </a:p>
          <a:p>
            <a:r>
              <a:rPr lang="sl-SI" dirty="0" smtClean="0"/>
              <a:t>Stolpec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A(:,4)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 cstate="print"/>
          <a:srcRect l="25844" t="14936" r="58316" b="19169"/>
          <a:stretch>
            <a:fillRect/>
          </a:stretch>
        </p:blipFill>
        <p:spPr bwMode="auto">
          <a:xfrm>
            <a:off x="6215074" y="142852"/>
            <a:ext cx="2156154" cy="62414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Komentiranje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1066792"/>
          </a:xfrm>
        </p:spPr>
        <p:txBody>
          <a:bodyPr>
            <a:normAutofit fontScale="92500" lnSpcReduction="20000"/>
          </a:bodyPr>
          <a:lstStyle/>
          <a:p>
            <a:r>
              <a:rPr lang="sl-SI" dirty="0" smtClean="0"/>
              <a:t>% začne komentar 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matI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eye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(5) %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matI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je identična matrika velikosti 5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Naloga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Sestavi magični kvadrat velikosti 5 x 5 in preveri, če je vse OK (diagonali, stolpci in vrstice seštejejo v isto vsoto)</a:t>
            </a: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help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magic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magKv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 = 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magic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(5)</a:t>
            </a:r>
          </a:p>
          <a:p>
            <a:r>
              <a:rPr lang="sl-SI" dirty="0" smtClean="0"/>
              <a:t>Hura – le še kontrole</a:t>
            </a:r>
          </a:p>
          <a:p>
            <a:pPr lvl="1"/>
            <a:r>
              <a:rPr lang="sl-SI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magKv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pPr lvl="2"/>
            <a:r>
              <a:rPr lang="sl-SI" dirty="0" smtClean="0"/>
              <a:t>Vsote po stolpcih</a:t>
            </a:r>
          </a:p>
          <a:p>
            <a:pPr lvl="1"/>
            <a:r>
              <a:rPr lang="sl-SI" dirty="0" smtClean="0"/>
              <a:t>Kaj pa po vrsticah?</a:t>
            </a:r>
          </a:p>
          <a:p>
            <a:pPr lvl="2"/>
            <a:r>
              <a:rPr lang="sl-SI" dirty="0">
                <a:latin typeface="Courier New" pitchFamily="49" charset="0"/>
                <a:cs typeface="Courier New" pitchFamily="49" charset="0"/>
              </a:rPr>
              <a:t>s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um(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magKv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')</a:t>
            </a:r>
          </a:p>
          <a:p>
            <a:pPr lvl="1"/>
            <a:r>
              <a:rPr lang="sl-SI" dirty="0" smtClean="0"/>
              <a:t>Preverimo glavno diagonalo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magKv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</a:t>
            </a:r>
          </a:p>
          <a:p>
            <a:pPr lvl="1"/>
            <a:r>
              <a:rPr lang="sl-SI" dirty="0" smtClean="0"/>
              <a:t>Kaj pa obratna?</a:t>
            </a:r>
          </a:p>
          <a:p>
            <a:pPr lvl="2"/>
            <a:r>
              <a:rPr lang="sl-SI" dirty="0" smtClean="0"/>
              <a:t>Pomoč …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rot90</a:t>
            </a:r>
          </a:p>
          <a:p>
            <a:pPr lvl="2"/>
            <a:r>
              <a:rPr lang="sl-SI" dirty="0" smtClean="0">
                <a:latin typeface="Courier New" pitchFamily="49" charset="0"/>
                <a:cs typeface="Courier New" pitchFamily="49" charset="0"/>
              </a:rPr>
              <a:t>sum(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diag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(rot90(</a:t>
            </a:r>
            <a:r>
              <a:rPr lang="sl-SI" dirty="0" err="1" smtClean="0">
                <a:latin typeface="Courier New" pitchFamily="49" charset="0"/>
                <a:cs typeface="Courier New" pitchFamily="49" charset="0"/>
              </a:rPr>
              <a:t>magKv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)))</a:t>
            </a:r>
          </a:p>
          <a:p>
            <a:pPr lvl="2"/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endParaRPr lang="sl-SI" dirty="0" smtClean="0"/>
          </a:p>
          <a:p>
            <a:pPr lvl="1"/>
            <a:endParaRPr lang="en-US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 cstate="print"/>
          <a:srcRect t="2187" r="9977" b="14723"/>
          <a:stretch>
            <a:fillRect/>
          </a:stretch>
        </p:blipFill>
        <p:spPr bwMode="auto">
          <a:xfrm>
            <a:off x="4214810" y="2357430"/>
            <a:ext cx="4511786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Še drugačen način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l-SI" dirty="0" smtClean="0"/>
              <a:t>Ali gre brez </a:t>
            </a:r>
            <a:r>
              <a:rPr lang="sl-SI" dirty="0" err="1" smtClean="0"/>
              <a:t>transponiranja</a:t>
            </a:r>
            <a:r>
              <a:rPr lang="sl-SI" dirty="0" smtClean="0"/>
              <a:t> in rotacij?</a:t>
            </a:r>
          </a:p>
          <a:p>
            <a:r>
              <a:rPr lang="sl-SI" dirty="0" smtClean="0"/>
              <a:t>Kaj počne</a:t>
            </a:r>
          </a:p>
          <a:p>
            <a:pPr lvl="1"/>
            <a:r>
              <a:rPr lang="sl-SI" dirty="0" smtClean="0"/>
              <a:t>sum(A, 1)</a:t>
            </a:r>
          </a:p>
          <a:p>
            <a:pPr lvl="1"/>
            <a:r>
              <a:rPr lang="sl-SI" dirty="0" smtClean="0"/>
              <a:t>sum(A,2)</a:t>
            </a:r>
          </a:p>
          <a:p>
            <a:r>
              <a:rPr lang="sl-SI" dirty="0" smtClean="0"/>
              <a:t>Kako pa dobiti nasprotno diagonalo?</a:t>
            </a:r>
          </a:p>
          <a:p>
            <a:pPr lvl="1"/>
            <a:r>
              <a:rPr lang="sl-SI" dirty="0" smtClean="0"/>
              <a:t>Neposredno ne bo šlo …</a:t>
            </a:r>
          </a:p>
          <a:p>
            <a:pPr lvl="1"/>
            <a:r>
              <a:rPr lang="sl-SI" dirty="0" smtClean="0"/>
              <a:t>rot90 je morda najlažje!</a:t>
            </a:r>
          </a:p>
          <a:p>
            <a:pPr lvl="1"/>
            <a:r>
              <a:rPr lang="sl-SI" dirty="0" smtClean="0"/>
              <a:t>Kaj pa </a:t>
            </a:r>
            <a:r>
              <a:rPr lang="sl-SI" dirty="0" err="1" smtClean="0"/>
              <a:t>flipdim</a:t>
            </a:r>
            <a:r>
              <a:rPr lang="sl-SI" dirty="0" smtClean="0"/>
              <a:t>(A,1) ali </a:t>
            </a:r>
            <a:r>
              <a:rPr lang="sl-SI" dirty="0" err="1" smtClean="0"/>
              <a:t>flipdim</a:t>
            </a:r>
            <a:r>
              <a:rPr lang="sl-SI" dirty="0" smtClean="0"/>
              <a:t>(A,2)</a:t>
            </a:r>
          </a:p>
          <a:p>
            <a:pPr lvl="2"/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sl-SI" dirty="0" smtClean="0">
                <a:latin typeface="Courier New" pitchFamily="49" charset="0"/>
                <a:cs typeface="Courier New" pitchFamily="49" charset="0"/>
              </a:rPr>
              <a:t>B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=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flipdim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A,dim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) returns A with dimension dim flipped. </a:t>
            </a:r>
          </a:p>
          <a:p>
            <a:pPr lvl="2"/>
            <a:endParaRPr lang="en-US" dirty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>
                <a:latin typeface="Courier New" pitchFamily="49" charset="0"/>
                <a:cs typeface="Courier New" pitchFamily="49" charset="0"/>
              </a:rPr>
              <a:t>When the value of dim is 1, the array is flipped row-wise down. When dim is 2, the array is flipped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columnwise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 left to right.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flipdim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(A,1) is the same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flipud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(A), and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flipdim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(A,2) is the same as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fliplr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(A)</a:t>
            </a:r>
            <a:endParaRPr lang="sl-SI" dirty="0" smtClean="0">
              <a:latin typeface="Courier New" pitchFamily="49" charset="0"/>
              <a:cs typeface="Courier New" pitchFamily="49" charset="0"/>
            </a:endParaRPr>
          </a:p>
          <a:p>
            <a:endParaRPr lang="sl-SI" dirty="0" smtClean="0"/>
          </a:p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402942176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1"/>
  <p:tag name="MMPROD_UIDATA" val="&lt;database version=&quot;7.0&quot;&gt;&lt;object type=&quot;1&quot; unique_id=&quot;10001&quot;&gt;&lt;object type=&quot;8&quot; unique_id=&quot;10207&quot;&gt;&lt;/object&gt;&lt;object type=&quot;2&quot; unique_id=&quot;10208&quot;&gt;&lt;object type=&quot;3&quot; unique_id=&quot;10209&quot;&gt;&lt;property id=&quot;20148&quot; value=&quot;5&quot;/&gt;&lt;property id=&quot;20300&quot; value=&quot;Slide 1 - &amp;quot;MATLAB&amp;quot;&quot;/&gt;&lt;property id=&quot;20307&quot; value=&quot;256&quot;/&gt;&lt;/object&gt;&lt;object type=&quot;3&quot; unique_id=&quot;10216&quot;&gt;&lt;property id=&quot;20148&quot; value=&quot;5&quot;/&gt;&lt;property id=&quot;20300&quot; value=&quot;Slide 2 - &amp;quot;Določene operacije&amp;quot;&quot;/&gt;&lt;property id=&quot;20307&quot; value=&quot;262&quot;/&gt;&lt;/object&gt;&lt;object type=&quot;3&quot; unique_id=&quot;10218&quot;&gt;&lt;property id=&quot;20148&quot; value=&quot;5&quot;/&gt;&lt;property id=&quot;20300&quot; value=&quot;Slide 3 - &amp;quot;&amp;quot;Rezanje&amp;quot; matrik&amp;quot;&quot;/&gt;&lt;property id=&quot;20307&quot; value=&quot;265&quot;/&gt;&lt;/object&gt;&lt;object type=&quot;3&quot; unique_id=&quot;10219&quot;&gt;&lt;property id=&quot;20148&quot; value=&quot;5&quot;/&gt;&lt;property id=&quot;20300&quot; value=&quot;Slide 4 - &amp;quot;Komentiranje&amp;quot;&quot;/&gt;&lt;property id=&quot;20307&quot; value=&quot;267&quot;/&gt;&lt;/object&gt;&lt;object type=&quot;3&quot; unique_id=&quot;10220&quot;&gt;&lt;property id=&quot;20148&quot; value=&quot;5&quot;/&gt;&lt;property id=&quot;20300&quot; value=&quot;Slide 5 - &amp;quot;Naloga&amp;quot;&quot;/&gt;&lt;property id=&quot;20307&quot; value=&quot;266&quot;/&gt;&lt;/object&gt;&lt;object type=&quot;3&quot; unique_id=&quot;10228&quot;&gt;&lt;property id=&quot;20148&quot; value=&quot;5&quot;/&gt;&lt;property id=&quot;20300&quot; value=&quot;Slide 6 - &amp;quot;Še drugačen način&amp;quot;&quot;/&gt;&lt;property id=&quot;20307&quot; value=&quot;268&quot;/&gt;&lt;/object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242</TotalTime>
  <Words>221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Origin</vt:lpstr>
      <vt:lpstr>MATLAB</vt:lpstr>
      <vt:lpstr>Določene operacije</vt:lpstr>
      <vt:lpstr>"Rezanje" matrik</vt:lpstr>
      <vt:lpstr>Komentiranje</vt:lpstr>
      <vt:lpstr>Naloga</vt:lpstr>
      <vt:lpstr>Še drugačen način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MATLAB</dc:title>
  <dc:creator>Matija Lokar</dc:creator>
  <cp:lastModifiedBy>Lokar, Matija</cp:lastModifiedBy>
  <cp:revision>35</cp:revision>
  <dcterms:created xsi:type="dcterms:W3CDTF">2009-09-29T13:13:21Z</dcterms:created>
  <dcterms:modified xsi:type="dcterms:W3CDTF">2012-10-05T15:16:30Z</dcterms:modified>
</cp:coreProperties>
</file>