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5" r:id="rId3"/>
    <p:sldId id="366" r:id="rId4"/>
    <p:sldId id="367" r:id="rId5"/>
    <p:sldId id="357" r:id="rId6"/>
    <p:sldId id="358" r:id="rId7"/>
    <p:sldId id="362" r:id="rId8"/>
    <p:sldId id="359" r:id="rId9"/>
    <p:sldId id="361" r:id="rId10"/>
    <p:sldId id="363" r:id="rId11"/>
    <p:sldId id="360" r:id="rId12"/>
    <p:sldId id="364" r:id="rId13"/>
    <p:sldId id="3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80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1" autoAdjust="0"/>
    <p:restoredTop sz="94872" autoAdjust="0"/>
  </p:normalViewPr>
  <p:slideViewPr>
    <p:cSldViewPr>
      <p:cViewPr>
        <p:scale>
          <a:sx n="66" d="100"/>
          <a:sy n="66" d="100"/>
        </p:scale>
        <p:origin x="-2214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4C811-7A44-436C-8CEE-66566C58A79D}" type="datetimeFigureOut">
              <a:rPr lang="sl-SI" smtClean="0"/>
              <a:pPr/>
              <a:t>10.10.2012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20932-FA86-47AC-B0FE-8CA3FB733E3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E4454-1120-4B56-B88A-5F863C81C119}" type="datetimeFigureOut">
              <a:rPr lang="sl-SI" smtClean="0"/>
              <a:pPr/>
              <a:t>10.10.2012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8C58E-57E0-49AE-AC0A-8AB25E34BC1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8C58E-57E0-49AE-AC0A-8AB25E34BC19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294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l-SI" sz="2400" b="0">
                <a:latin typeface="Times New Roman" pitchFamily="18" charset="0"/>
              </a:endParaRPr>
            </a:p>
          </p:txBody>
        </p:sp>
        <p:sp>
          <p:nvSpPr>
            <p:cNvPr id="8294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sz="2400" b="0">
                <a:latin typeface="Times New Roman" pitchFamily="18" charset="0"/>
              </a:endParaRPr>
            </a:p>
          </p:txBody>
        </p:sp>
        <p:grpSp>
          <p:nvGrpSpPr>
            <p:cNvPr id="8294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295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  <p:sp>
            <p:nvSpPr>
              <p:cNvPr id="8295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sl-SI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96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9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EA6D823-B717-4551-9EAE-F8E831C160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9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657AA1-67FC-4EAB-8BBA-A74FB1EA07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F0582-5371-4896-B3EA-EF416B6865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2AAAE-B0B1-4F84-AF9E-BBCD31FBF0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C2842-124F-4F43-820F-080A640670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9FB0B-FF77-4A56-887F-17056E679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E36E7C-BEE1-400F-8699-F491BB93A2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CCBFD-C96C-4265-B1B5-C7450A4625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4D1AE8-94D8-4CCE-B5A6-144AF99B71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6535A1-94E2-4A31-9C25-BEEA89A1FE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fld id="{AF633711-C7FB-41F9-8262-D930B3D1D54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sl-SI" sz="2400" b="0">
                <a:latin typeface="Times New Roman" pitchFamily="18" charset="0"/>
              </a:endParaRPr>
            </a:p>
          </p:txBody>
        </p:sp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sz="2400" b="0">
                <a:latin typeface="Times New Roman" pitchFamily="18" charset="0"/>
              </a:endParaRPr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819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sz="2400" b="0">
                <a:latin typeface="Times New Roman" pitchFamily="18" charset="0"/>
              </a:endParaRPr>
            </a:p>
          </p:txBody>
        </p:sp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sl-SI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819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Pregled veščin v Wordu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Matjaž </a:t>
            </a:r>
            <a:r>
              <a:rPr lang="sl-SI" dirty="0"/>
              <a:t>Željko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Kazala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Vsa kazala </a:t>
            </a:r>
            <a:r>
              <a:rPr lang="sl-SI" b="1" dirty="0" smtClean="0">
                <a:solidFill>
                  <a:srgbClr val="FF0000"/>
                </a:solidFill>
              </a:rPr>
              <a:t>morajo biti</a:t>
            </a:r>
            <a:r>
              <a:rPr lang="sl-SI" dirty="0" smtClean="0"/>
              <a:t> avtomatična.</a:t>
            </a:r>
          </a:p>
          <a:p>
            <a:pPr lvl="1"/>
            <a:r>
              <a:rPr lang="sl-SI" dirty="0" smtClean="0"/>
              <a:t>V kazalo poglavij, podpoglavij, ... gredo avtomatično si naslovi, podnaslovi,...</a:t>
            </a:r>
          </a:p>
          <a:p>
            <a:pPr lvl="1"/>
            <a:r>
              <a:rPr lang="sl-SI" dirty="0" smtClean="0"/>
              <a:t>V kazala slik/tabel/enačb gredo avtomatično vsi podnapisi (caption) slik/tabel/enačb </a:t>
            </a:r>
          </a:p>
          <a:p>
            <a:pPr lvl="1">
              <a:buNone/>
            </a:pPr>
            <a:endParaRPr lang="sl-SI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Slogi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Znakovni</a:t>
            </a:r>
          </a:p>
          <a:p>
            <a:r>
              <a:rPr lang="sl-SI" dirty="0" smtClean="0"/>
              <a:t>Odstavkovni</a:t>
            </a:r>
          </a:p>
          <a:p>
            <a:r>
              <a:rPr lang="sl-SI" dirty="0" smtClean="0"/>
              <a:t>Hitra izdelava predstavitve v PowerPointu s pomočjo Word dokumenta</a:t>
            </a:r>
          </a:p>
          <a:p>
            <a:pPr lvl="1"/>
            <a:r>
              <a:rPr lang="sl-SI" dirty="0" smtClean="0"/>
              <a:t>Prenesejo se besedila kateregakoli stila Heading</a:t>
            </a: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Poišči in zamenjaj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Poleg običajne zamenjave besedila lahko poiščemo/zamenjamo tudi slog ali nekatere oblikovne elemente (barva, pisava, ...)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Verižna pisma, nalepke, ...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Oblikovanje glavnega dokumenta</a:t>
            </a:r>
          </a:p>
          <a:p>
            <a:r>
              <a:rPr lang="sl-SI" dirty="0" smtClean="0"/>
              <a:t>Povezovanje s podatkovnim virom</a:t>
            </a:r>
          </a:p>
          <a:p>
            <a:r>
              <a:rPr lang="sl-SI" dirty="0" smtClean="0"/>
              <a:t>Zlivanje in fino urejanje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Vizualno/fizično oblikovanje besedila</a:t>
            </a:r>
            <a:br>
              <a:rPr lang="sl-SI" dirty="0" smtClean="0"/>
            </a:br>
            <a:r>
              <a:rPr lang="sl-SI" b="1" dirty="0" smtClean="0">
                <a:solidFill>
                  <a:srgbClr val="C00000"/>
                </a:solidFill>
              </a:rPr>
              <a:t>”WYSIWYG”</a:t>
            </a:r>
            <a:r>
              <a:rPr lang="sl-SI" dirty="0" smtClean="0"/>
              <a:t>: Določimo, kako želimo prikazati del besedila (barve, velikost pisave, razmiki ...)</a:t>
            </a:r>
          </a:p>
          <a:p>
            <a:r>
              <a:rPr lang="sl-SI" dirty="0" smtClean="0"/>
              <a:t>Logično oblikovanje besedila</a:t>
            </a:r>
            <a:br>
              <a:rPr lang="sl-SI" dirty="0" smtClean="0"/>
            </a:br>
            <a:r>
              <a:rPr lang="sl-SI" b="1" dirty="0" smtClean="0">
                <a:solidFill>
                  <a:srgbClr val="C00000"/>
                </a:solidFill>
              </a:rPr>
              <a:t>”Ločevanje vsebine od oblike”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Določimo, kakšne vrste je posamezen del besedila (naslov, odstavek, definicija ...), sam prikaz je določen glede na predlogo/stil.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Vizualno/fizično urejanje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Hitro vidimo končen rezultat</a:t>
            </a:r>
          </a:p>
          <a:p>
            <a:r>
              <a:rPr lang="sl-SI" dirty="0" smtClean="0"/>
              <a:t>Enostavno (pri)učene veščine</a:t>
            </a:r>
          </a:p>
          <a:p>
            <a:r>
              <a:rPr lang="sl-SI" dirty="0" smtClean="0"/>
              <a:t>Primerno za enostavne dokumente in/ali dokumente, ki jih ne bomo več elektronsko obdelovali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Logično urejevanje besedila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Dokument mora biti dobro strukturiran</a:t>
            </a:r>
          </a:p>
          <a:p>
            <a:pPr lvl="1"/>
            <a:r>
              <a:rPr lang="sl-SI" dirty="0" smtClean="0"/>
              <a:t>xhtml, docx, tex, xml</a:t>
            </a:r>
          </a:p>
          <a:p>
            <a:r>
              <a:rPr lang="sl-SI" dirty="0" smtClean="0"/>
              <a:t>Stilske datoteke pripravimo neodvisno od besedila in jih lahko uporabimo na več sorodnih besedilih</a:t>
            </a:r>
          </a:p>
          <a:p>
            <a:pPr lvl="1"/>
            <a:r>
              <a:rPr lang="sl-SI" dirty="0" smtClean="0"/>
              <a:t>css, dotx, sty, dtd</a:t>
            </a:r>
          </a:p>
          <a:p>
            <a:r>
              <a:rPr lang="sl-SI" dirty="0" smtClean="0"/>
              <a:t>Strukturiran dokument omogoča enostavo izdelavo kazala, številčenja poglavij / slik / enačb, elektronsko obdelavo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Enostavno/vizualno oblikovanje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Pisava, velikost, barva, podčrtavanje, stisnjeno/razprto, krepko</a:t>
            </a:r>
          </a:p>
          <a:p>
            <a:r>
              <a:rPr lang="sl-SI" dirty="0" smtClean="0"/>
              <a:t>Nastavitev robov odstavkov, poravnava, razmik in medvrstični razmik</a:t>
            </a:r>
          </a:p>
          <a:p>
            <a:r>
              <a:rPr lang="sl-SI" dirty="0" smtClean="0"/>
              <a:t>Tabulatorji, zapolnjevalci</a:t>
            </a:r>
          </a:p>
          <a:p>
            <a:r>
              <a:rPr lang="sl-SI" dirty="0" smtClean="0"/>
              <a:t>Seznami, večnivojski seznami</a:t>
            </a:r>
          </a:p>
          <a:p>
            <a:r>
              <a:rPr lang="sl-SI" dirty="0" smtClean="0"/>
              <a:t>Večstolpčno besedilo</a:t>
            </a:r>
          </a:p>
          <a:p>
            <a:pPr lvl="1"/>
            <a:r>
              <a:rPr lang="sl-SI" dirty="0" smtClean="0"/>
              <a:t>Razdelek (section)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Tabele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Ozadje, robovi</a:t>
            </a:r>
          </a:p>
          <a:p>
            <a:r>
              <a:rPr lang="sl-SI" dirty="0" smtClean="0"/>
              <a:t>Združevanje </a:t>
            </a:r>
            <a:r>
              <a:rPr lang="sl-SI" dirty="0" smtClean="0"/>
              <a:t>celic</a:t>
            </a:r>
          </a:p>
          <a:p>
            <a:r>
              <a:rPr lang="sl-SI" dirty="0" smtClean="0"/>
              <a:t>Zapis v več stolpcih</a:t>
            </a:r>
            <a:endParaRPr lang="sl-SI" dirty="0" smtClean="0"/>
          </a:p>
          <a:p>
            <a:r>
              <a:rPr lang="sl-SI" dirty="0" smtClean="0"/>
              <a:t>Smer besedila</a:t>
            </a:r>
          </a:p>
          <a:p>
            <a:r>
              <a:rPr lang="sl-SI" dirty="0" smtClean="0"/>
              <a:t>Računanje v tabelah</a:t>
            </a:r>
          </a:p>
          <a:p>
            <a:pPr lvl="1"/>
            <a:r>
              <a:rPr lang="sl-SI" dirty="0" smtClean="0"/>
              <a:t>Račune/reference osvežimo z F9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Slike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Vstavimo lahko bitne slike ali vektorske slike nekaterih formatov</a:t>
            </a:r>
          </a:p>
          <a:p>
            <a:r>
              <a:rPr lang="sl-SI" dirty="0" smtClean="0"/>
              <a:t>Absolutni/relativni položaj slike</a:t>
            </a:r>
          </a:p>
          <a:p>
            <a:r>
              <a:rPr lang="sl-SI" dirty="0" smtClean="0"/>
              <a:t>Oblivanje slike z besedilom</a:t>
            </a:r>
          </a:p>
          <a:p>
            <a:r>
              <a:rPr lang="sl-SI" dirty="0" smtClean="0"/>
              <a:t>Rotacija, obrezovanje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Matematični izrazi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Vrstični / usredinjeni način</a:t>
            </a:r>
          </a:p>
          <a:p>
            <a:r>
              <a:rPr lang="sl-SI" dirty="0" smtClean="0"/>
              <a:t>Avtomatično številčenje formul</a:t>
            </a:r>
          </a:p>
          <a:p>
            <a:pPr lvl="1"/>
            <a:r>
              <a:rPr lang="sl-SI" dirty="0" smtClean="0"/>
              <a:t>Gre, vendar ni tako elegantno kot v LaTeXu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Številčenje/sklicevanje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Vsa sklicevanja </a:t>
            </a:r>
            <a:r>
              <a:rPr lang="sl-SI" sz="2800" b="1" dirty="0" smtClean="0">
                <a:solidFill>
                  <a:srgbClr val="FF0000"/>
                </a:solidFill>
              </a:rPr>
              <a:t>morajo biti</a:t>
            </a:r>
            <a:r>
              <a:rPr lang="sl-SI" sz="2800" dirty="0" smtClean="0"/>
              <a:t> avtomatična.</a:t>
            </a:r>
          </a:p>
          <a:p>
            <a:r>
              <a:rPr lang="sl-SI" sz="2800" dirty="0" smtClean="0"/>
              <a:t>Številčenje strani</a:t>
            </a:r>
          </a:p>
          <a:p>
            <a:pPr lvl="1"/>
            <a:r>
              <a:rPr lang="sl-SI" dirty="0" smtClean="0"/>
              <a:t>Insert, page number (ali bolj fina nastavitev za header in footer)</a:t>
            </a:r>
          </a:p>
          <a:p>
            <a:r>
              <a:rPr lang="sl-SI" sz="2800" dirty="0" smtClean="0"/>
              <a:t>Za slike, tabele in enačbe</a:t>
            </a:r>
          </a:p>
          <a:p>
            <a:pPr lvl="1"/>
            <a:r>
              <a:rPr lang="sl-SI" dirty="0" smtClean="0"/>
              <a:t>Insert caption, cross-reference</a:t>
            </a:r>
          </a:p>
          <a:p>
            <a:pPr lvl="1"/>
            <a:r>
              <a:rPr lang="sl-SI" dirty="0" smtClean="0"/>
              <a:t>Če želimo napis ob strani, uporabimo tabelo</a:t>
            </a:r>
          </a:p>
          <a:p>
            <a:r>
              <a:rPr lang="sl-SI" sz="2800" dirty="0" smtClean="0"/>
              <a:t>Sklicevanje v splošnem</a:t>
            </a:r>
          </a:p>
          <a:p>
            <a:pPr lvl="1"/>
            <a:r>
              <a:rPr lang="sl-SI" dirty="0" smtClean="0"/>
              <a:t>Postavi bookmark, cross-reference bookmark</a:t>
            </a:r>
          </a:p>
          <a:p>
            <a:r>
              <a:rPr lang="sl-SI" sz="2800" dirty="0" smtClean="0"/>
              <a:t>Če je potrebno, sklicevanje osvežimo z F9</a:t>
            </a:r>
            <a:endParaRPr lang="sl-SI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4588</TotalTime>
  <Words>326</Words>
  <Application>Microsoft Office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Pregled veščin v Wordu</vt:lpstr>
      <vt:lpstr>Urejanje besedil</vt:lpstr>
      <vt:lpstr>Vizualno/fizično urejanje</vt:lpstr>
      <vt:lpstr>Logično urejevanje besedila</vt:lpstr>
      <vt:lpstr>Enostavno/vizualno oblikovanje</vt:lpstr>
      <vt:lpstr>Tabele</vt:lpstr>
      <vt:lpstr>Slike</vt:lpstr>
      <vt:lpstr>Matematični izrazi</vt:lpstr>
      <vt:lpstr>Številčenje/sklicevanje</vt:lpstr>
      <vt:lpstr>Kazala</vt:lpstr>
      <vt:lpstr>Slogi</vt:lpstr>
      <vt:lpstr>Poišči in zamenjaj</vt:lpstr>
      <vt:lpstr>Verižna pisma, nalepke, ...</vt:lpstr>
    </vt:vector>
  </TitlesOfParts>
  <Company>FMF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Računalniški praktikum</dc:title>
  <dc:creator>Matjaž Željko</dc:creator>
  <cp:lastModifiedBy>Matjaž Željko</cp:lastModifiedBy>
  <cp:revision>148</cp:revision>
  <dcterms:created xsi:type="dcterms:W3CDTF">2007-09-09T22:21:40Z</dcterms:created>
  <dcterms:modified xsi:type="dcterms:W3CDTF">2012-10-10T00:00:38Z</dcterms:modified>
</cp:coreProperties>
</file>