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39" r:id="rId2"/>
    <p:sldMasterId id="2147483740" r:id="rId3"/>
    <p:sldMasterId id="2147483741" r:id="rId4"/>
    <p:sldMasterId id="2147483798" r:id="rId5"/>
  </p:sldMasterIdLst>
  <p:notesMasterIdLst>
    <p:notesMasterId r:id="rId11"/>
  </p:notesMasterIdLst>
  <p:handoutMasterIdLst>
    <p:handoutMasterId r:id="rId12"/>
  </p:handoutMasterIdLst>
  <p:sldIdLst>
    <p:sldId id="381" r:id="rId6"/>
    <p:sldId id="382" r:id="rId7"/>
    <p:sldId id="374" r:id="rId8"/>
    <p:sldId id="383" r:id="rId9"/>
    <p:sldId id="384" r:id="rId10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36" autoAdjust="0"/>
  </p:normalViewPr>
  <p:slideViewPr>
    <p:cSldViewPr>
      <p:cViewPr varScale="1">
        <p:scale>
          <a:sx n="104" d="100"/>
          <a:sy n="104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7417012-67DA-4678-8620-CCF69CF7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0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44A8FAE-E341-41B3-BB00-9820D3C05D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42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DC88-41C4-4021-B0EB-B568F8E9A4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0E9F0-8E21-442A-99BC-C8CFE7E7089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2463C-D2B5-469F-BF44-B45D049D51B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EBD0F-F224-4779-8467-E21F23D33BC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422A7-07E3-4D56-A97C-1E85792594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8FFFC-EDA1-4156-8F5F-FF24E3CCF39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36DE-C55B-4118-BD14-C15A39DB835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9828-2041-4A09-8A9F-737563010CF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A5372-C05E-4A48-B725-7AE702C8717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6ABFA-E8D7-4427-9627-8E4D89067A1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A6AFC-7754-4EC5-A7BD-A88FC546665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6789F-2222-4FDB-9FAA-8A064019D79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CDB92-23A7-4E51-9ED8-54E4680F9D7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5168-A90F-451D-89F1-EB31D97306C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996B8-0863-4466-9BB8-D8AD360E704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E99DB-50D0-48FF-A065-AEED9F3E427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287D6-129F-45E6-B9D4-511AC45C6B5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01A0D-1720-495F-91BB-AB387F0B4EB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EC6C-A03E-4338-98B1-1F5F64873F9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DA197-07C0-47F4-927E-B623A29AE80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4D145-0010-47FF-8775-0DF3E00AA5C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98778-C1BE-4B78-854B-1CC933B3E11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50C28-B531-4116-9F2E-0E7692FCD9B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B8D86-3A51-4FD5-A821-9C6A7CC4C1B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C5A0F-93DE-43F6-9534-0162EEDB15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AFD3-440A-426B-A7B1-998D18B200E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66AA1-575C-4693-B82D-D6468D7F043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B26CE-399F-47E7-ACE1-99D900A1F56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95468-E893-4B70-A2FC-483DCB0125D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52A7D-3AB3-4AAB-9AB0-D57265064D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893EA-F3E2-46CB-8295-BED07EFF5D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A105-33FF-41F9-9C0E-3EEDEFF43DE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57A5F-65A3-4F01-BDF7-ABFBBBC0BC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B2CB2-D7A4-4F21-A3F6-651A6B537B8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EF96E-CED1-48B5-92A9-E952D96F4D8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35773-E448-43A1-AD74-0BEA15076ED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8CB7B-FDD4-4C90-B227-D9003207C37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A3FE3-0494-4D00-ADB9-957681D258A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79B36-290E-47B2-BBC2-44FDF7530DE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8E9582F-6792-4EB6-A79A-71F06D702F1D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6CB44-30EB-4A4E-9FA2-3090439F73F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CD8F9-C57F-4115-989A-4E42F10E3498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721AC-17FA-42CA-BD6F-4EAA612697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E0E8B-3AE4-40F1-A5CC-80552A57BA0C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C6F7-9D02-4145-BB79-572474DC8A3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5E9B0-FCD0-4906-8E35-FC86F2FA9E33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8C51-4832-44D4-A421-97E8D0E1BEC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F5EE-060C-4012-8E37-6051046EF1CE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FA00-1FDA-4898-B656-E7CBB00DBB2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0E2A9-3CB7-4A3C-AF54-8E39635EE0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DB69E-26D7-4649-A4F7-ED295E9F1756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7C41A-FAC4-4AE0-A3F2-4B942ABBF58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70685-1DFC-4116-8524-A386A972B468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8D5C4-8942-474C-9011-FE567F94FA2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E7A03-B10C-4C7B-9B0F-A96D4592AFA4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F0A8-42B8-4931-BD7A-F58361A3E20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B67AC-EA78-469D-A4DE-B580EF2B678D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0B1F1-7F6E-4D0F-98EB-18EF1F8B63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63A65-D43C-4A09-80A7-40CA0E55A720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7FDC-3A1E-45D1-B678-92559D9311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86C2-33B0-405C-91BE-CC761953669A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012D-D778-499C-A875-25D07DBD86C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1DB71-18B3-4ACA-B6FE-D1610F4707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DA626-9E13-4DDB-A3B7-772845EE17B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5DF61-97AA-4742-AE74-2D080E17F0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5B1B-8B0E-4016-A409-F3588CFD987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ln w="12700" cap="rnd"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4DEE343D-2CE9-495E-AF07-2790CD02B11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24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8BCF7267-C1D5-49E4-9882-C9CF2E23770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2053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8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 sz="2400"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  <p:sp>
        <p:nvSpPr>
          <p:cNvPr id="3079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ln w="12700" cap="rnd"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77A33E93-D912-4B74-84CE-2321F51AB19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8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 sz="2400"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  <p:sp>
        <p:nvSpPr>
          <p:cNvPr id="4103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ln w="12700" cap="rnd"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2752E786-F60A-46C1-86C5-1FD33BDA4F9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8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 sz="2400"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l-SI"/>
              <a:t>Matija Lokar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02837F-D8A9-44FD-8D1F-1798C08F39C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Preko vseh vrstic</a:t>
            </a:r>
            <a:endParaRPr lang="en-US" smtClean="0"/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sl-SI" dirty="0" smtClean="0"/>
              <a:t>Pogosto moramo "obdelati" vse vrstice v datoteki</a:t>
            </a:r>
          </a:p>
          <a:p>
            <a:pPr lvl="1" eaLnBrk="1" hangingPunct="1"/>
            <a:r>
              <a:rPr lang="sl-SI" dirty="0" smtClean="0">
                <a:hlinkClick r:id="rId2" action="ppaction://hlinksldjump"/>
              </a:rPr>
              <a:t>Zgled od zadnjič </a:t>
            </a:r>
            <a:r>
              <a:rPr lang="sl-SI" dirty="0" smtClean="0"/>
              <a:t>– prepis s številčenjem</a:t>
            </a:r>
          </a:p>
          <a:p>
            <a:pPr eaLnBrk="1" hangingPunct="1"/>
            <a:r>
              <a:rPr lang="sl-SI" dirty="0" smtClean="0"/>
              <a:t>Prej:</a:t>
            </a:r>
          </a:p>
          <a:p>
            <a:pPr eaLnBrk="1" hangingPunct="1">
              <a:buFont typeface="Wingdings 3" pitchFamily="18" charset="2"/>
              <a:buNone/>
            </a:pPr>
            <a:endParaRPr lang="sl-SI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vrstica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datBeri.readline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sl-SI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vrstica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!= '' : # do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konca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datoteke</a:t>
            </a:r>
            <a:endParaRPr lang="sl-SI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# nekaj naredimo z vrstico …</a:t>
            </a:r>
          </a:p>
          <a:p>
            <a:pPr eaLnBrk="1" hangingPunct="1">
              <a:buFont typeface="Wingdings 3" pitchFamily="18" charset="2"/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vrstica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datBeri.readline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sl-SI" sz="1800" dirty="0" smtClean="0"/>
          </a:p>
          <a:p>
            <a:pPr eaLnBrk="1" hangingPunct="1"/>
            <a:endParaRPr lang="sl-SI" sz="28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endParaRPr lang="en-US" sz="1800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1AAA44F-787E-4510-B1AE-E56BDF905F43}" type="slidenum">
              <a:rPr lang="sl-SI" smtClean="0"/>
              <a:pPr/>
              <a:t>1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Uporaba zanke for</a:t>
            </a:r>
            <a:endParaRPr 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219200"/>
            <a:ext cx="840105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vrstica </a:t>
            </a:r>
            <a:r>
              <a:rPr lang="sl-SI" sz="2400" smtClean="0">
                <a:latin typeface="Courier New" pitchFamily="49" charset="0"/>
                <a:cs typeface="Courier New" pitchFamily="49" charset="0"/>
              </a:rPr>
              <a:t>in datBeri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:</a:t>
            </a:r>
            <a:endParaRPr lang="sl-SI" sz="24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    # nekaj naredimo z vrstico </a:t>
            </a:r>
          </a:p>
          <a:p>
            <a:pPr eaLnBrk="1" hangingPunct="1">
              <a:buFont typeface="Wingdings 3" pitchFamily="18" charset="2"/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    …</a:t>
            </a:r>
            <a:br>
              <a:rPr lang="sl-SI" sz="2400" smtClean="0">
                <a:latin typeface="Courier New" pitchFamily="49" charset="0"/>
                <a:cs typeface="Courier New" pitchFamily="49" charset="0"/>
              </a:rPr>
            </a:br>
            <a:r>
              <a:rPr lang="sl-SI" sz="2400" smtClean="0">
                <a:latin typeface="Courier New" pitchFamily="49" charset="0"/>
                <a:cs typeface="Courier New" pitchFamily="49" charset="0"/>
              </a:rPr>
              <a:t>datBeri.close()</a:t>
            </a:r>
          </a:p>
          <a:p>
            <a:pPr eaLnBrk="1" hangingPunct="1"/>
            <a:r>
              <a:rPr lang="sl-SI" sz="2400" smtClean="0">
                <a:latin typeface="Calibri" pitchFamily="34" charset="0"/>
                <a:cs typeface="Calibri" pitchFamily="34" charset="0"/>
              </a:rPr>
              <a:t>"Naravno"</a:t>
            </a:r>
          </a:p>
          <a:p>
            <a:pPr lvl="1" eaLnBrk="1" hangingPunct="1"/>
            <a:r>
              <a:rPr lang="sl-SI" sz="2400" smtClean="0">
                <a:latin typeface="Calibri" pitchFamily="34" charset="0"/>
                <a:cs typeface="Calibri" pitchFamily="34" charset="0"/>
              </a:rPr>
              <a:t>Za vsako vrstico v datoteki …</a:t>
            </a:r>
          </a:p>
          <a:p>
            <a:pPr eaLnBrk="1" hangingPunct="1"/>
            <a:r>
              <a:rPr lang="sl-SI" sz="2400" smtClean="0">
                <a:latin typeface="Calibri" pitchFamily="34" charset="0"/>
                <a:cs typeface="Calibri" pitchFamily="34" charset="0"/>
              </a:rPr>
              <a:t>Lahko celo </a:t>
            </a:r>
          </a:p>
          <a:p>
            <a:pPr eaLnBrk="1" hangingPunct="1">
              <a:buFont typeface="Wingdings 3" pitchFamily="18" charset="2"/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vrstica </a:t>
            </a:r>
            <a:r>
              <a:rPr lang="sl-SI" sz="2400" smtClean="0">
                <a:latin typeface="Courier New" pitchFamily="49" charset="0"/>
                <a:cs typeface="Courier New" pitchFamily="49" charset="0"/>
              </a:rPr>
              <a:t>in open(imeDat)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:</a:t>
            </a:r>
            <a:endParaRPr lang="sl-SI" sz="24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   # nekaj naredimo z vrstico </a:t>
            </a:r>
          </a:p>
          <a:p>
            <a:pPr eaLnBrk="1" hangingPunct="1">
              <a:buFont typeface="Wingdings 3" pitchFamily="18" charset="2"/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 eaLnBrk="1" hangingPunct="1"/>
            <a:r>
              <a:rPr lang="sl-SI" sz="2400" smtClean="0">
                <a:latin typeface="Calibri" pitchFamily="34" charset="0"/>
                <a:cs typeface="Calibri" pitchFamily="34" charset="0"/>
              </a:rPr>
              <a:t>Close je avtomatičen – saj ga niti ne moremo narediti, ker nimamo datotečne spremenljivke</a:t>
            </a:r>
          </a:p>
          <a:p>
            <a:pPr eaLnBrk="1" hangingPunct="1">
              <a:buFont typeface="Wingdings 3" pitchFamily="18" charset="2"/>
              <a:buNone/>
            </a:pPr>
            <a:endParaRPr lang="en-US" sz="24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   </a:t>
            </a:r>
            <a:endParaRPr lang="sl-SI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6A9AA68-A025-4D2A-BE6D-90FB75466851}" type="slidenum">
              <a:rPr lang="sl-SI" smtClean="0"/>
              <a:pPr/>
              <a:t>2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>
                <a:latin typeface="Arial" charset="0"/>
              </a:rPr>
              <a:t>Preko cele datoteke</a:t>
            </a:r>
            <a:endParaRPr lang="en-US" smtClean="0">
              <a:latin typeface="Arial" charset="0"/>
            </a:endParaRPr>
          </a:p>
        </p:txBody>
      </p:sp>
      <p:sp>
        <p:nvSpPr>
          <p:cNvPr id="47107" name="Rectangle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72488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sl-SI" sz="200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vrstica </a:t>
            </a:r>
            <a:r>
              <a:rPr lang="sl-SI" sz="2000" smtClean="0">
                <a:latin typeface="Courier New" pitchFamily="49" charset="0"/>
                <a:cs typeface="Courier New" pitchFamily="49" charset="0"/>
              </a:rPr>
              <a:t>in open(imeDat)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:</a:t>
            </a:r>
            <a:endParaRPr lang="sl-SI" sz="20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sl-SI" sz="2000" smtClean="0">
                <a:latin typeface="Courier New" pitchFamily="49" charset="0"/>
                <a:cs typeface="Courier New" pitchFamily="49" charset="0"/>
              </a:rPr>
              <a:t>   # nekaj naredimo z vrstico </a:t>
            </a:r>
          </a:p>
          <a:p>
            <a:pPr eaLnBrk="1" hangingPunct="1">
              <a:buFont typeface="Wingdings 3" pitchFamily="18" charset="2"/>
              <a:buNone/>
            </a:pPr>
            <a:r>
              <a:rPr lang="sl-SI" sz="200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 eaLnBrk="1" hangingPunct="1">
              <a:buFont typeface="Wingdings 3" pitchFamily="18" charset="2"/>
              <a:buNone/>
            </a:pPr>
            <a:endParaRPr lang="sl-SI" sz="900" smtClean="0"/>
          </a:p>
          <a:p>
            <a:pPr eaLnBrk="1" hangingPunct="1"/>
            <a:r>
              <a:rPr lang="sl-SI" sz="2000" smtClean="0"/>
              <a:t>ali </a:t>
            </a:r>
          </a:p>
          <a:p>
            <a:pPr eaLnBrk="1" hangingPunct="1">
              <a:buFont typeface="Wingdings 3" pitchFamily="18" charset="2"/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vrstica </a:t>
            </a:r>
            <a:r>
              <a:rPr lang="sl-SI" sz="1800" smtClean="0">
                <a:latin typeface="Courier New" pitchFamily="49" charset="0"/>
                <a:cs typeface="Courier New" pitchFamily="49" charset="0"/>
              </a:rPr>
              <a:t>in datBeri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sl-SI" sz="1800" smtClean="0">
                <a:latin typeface="Courier New" pitchFamily="49" charset="0"/>
                <a:cs typeface="Courier New" pitchFamily="49" charset="0"/>
              </a:rPr>
              <a:t> #datBeri je že odprta za branje</a:t>
            </a:r>
          </a:p>
          <a:p>
            <a:pPr eaLnBrk="1" hangingPunct="1">
              <a:buFont typeface="Wingdings 3" pitchFamily="18" charset="2"/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   # nekaj naredimo z vrstico </a:t>
            </a:r>
          </a:p>
          <a:p>
            <a:pPr eaLnBrk="1" hangingPunct="1">
              <a:buFont typeface="Wingdings 3" pitchFamily="18" charset="2"/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 eaLnBrk="1" hangingPunct="1"/>
            <a:r>
              <a:rPr lang="sl-SI" sz="2000" smtClean="0"/>
              <a:t>ali</a:t>
            </a:r>
          </a:p>
          <a:p>
            <a:pPr eaLnBrk="1" hangingPunct="1"/>
            <a:endParaRPr lang="sl-SI" sz="800" smtClean="0"/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vrstica = datBeri.readline()</a:t>
            </a:r>
            <a:r>
              <a:rPr lang="sl-SI" sz="1800" smtClean="0">
                <a:latin typeface="Courier New" pitchFamily="49" charset="0"/>
                <a:cs typeface="Courier New" pitchFamily="49" charset="0"/>
              </a:rPr>
              <a:t> #datBeri je že odprta za branje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while vrstica != '' : # do konca datoteke</a:t>
            </a:r>
            <a:endParaRPr lang="sl-SI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   # nekaj naredimo z vrstico …</a:t>
            </a:r>
          </a:p>
          <a:p>
            <a:pPr eaLnBrk="1" hangingPunct="1">
              <a:buFont typeface="Wingdings 3" pitchFamily="18" charset="2"/>
              <a:buNone/>
            </a:pPr>
            <a:endParaRPr lang="en-US" sz="10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vrstica = datBeri.readline()</a:t>
            </a:r>
            <a:endParaRPr lang="sl-SI" sz="1800" smtClean="0"/>
          </a:p>
          <a:p>
            <a:pPr lvl="1" eaLnBrk="1" hangingPunct="1"/>
            <a:endParaRPr lang="sl-SI" sz="1800" smtClean="0"/>
          </a:p>
          <a:p>
            <a:pPr lvl="1" eaLnBrk="1" hangingPunct="1">
              <a:buFont typeface="Wingdings 3" pitchFamily="18" charset="2"/>
              <a:buNone/>
            </a:pPr>
            <a:endParaRPr lang="sl-SI" sz="1800" smtClean="0"/>
          </a:p>
        </p:txBody>
      </p:sp>
      <p:sp>
        <p:nvSpPr>
          <p:cNvPr id="47109" name="Footer Placeholder 4"/>
          <p:cNvSpPr txBox="1">
            <a:spLocks noGrp="1"/>
          </p:cNvSpPr>
          <p:nvPr/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sl-SI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7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Prepiši celo datoteko in oštevilči vrstice</a:t>
            </a:r>
            <a:endParaRPr lang="en-US" smtClean="0"/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sl-SI" smtClean="0"/>
              <a:t>Odpremo datoteki za pisanje in branje</a:t>
            </a:r>
          </a:p>
          <a:p>
            <a:pPr eaLnBrk="1" hangingPunct="1"/>
            <a:r>
              <a:rPr lang="sl-SI" smtClean="0"/>
              <a:t>Preberemo vrstico</a:t>
            </a:r>
          </a:p>
          <a:p>
            <a:pPr eaLnBrk="1" hangingPunct="1"/>
            <a:r>
              <a:rPr lang="sl-SI" smtClean="0"/>
              <a:t>Dokler vrstica ni prazen niz</a:t>
            </a:r>
          </a:p>
          <a:p>
            <a:pPr lvl="1" eaLnBrk="1" hangingPunct="1"/>
            <a:r>
              <a:rPr lang="sl-SI" smtClean="0"/>
              <a:t>Izpišemo št. vrstice in prebrano vrstico</a:t>
            </a:r>
          </a:p>
          <a:p>
            <a:pPr lvl="1" eaLnBrk="1" hangingPunct="1"/>
            <a:r>
              <a:rPr lang="sl-SI" smtClean="0"/>
              <a:t>Povečamo števec</a:t>
            </a:r>
          </a:p>
          <a:p>
            <a:pPr lvl="1" eaLnBrk="1" hangingPunct="1"/>
            <a:r>
              <a:rPr lang="sl-SI" smtClean="0"/>
              <a:t>Preberemo novo vrstico</a:t>
            </a:r>
          </a:p>
          <a:p>
            <a:pPr eaLnBrk="1" hangingPunct="1"/>
            <a:r>
              <a:rPr lang="sl-SI" smtClean="0"/>
              <a:t>Zapremo obe datoteki</a:t>
            </a: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126BE30-8D81-4D1D-B925-3AD17074F054}" type="slidenum">
              <a:rPr lang="sl-SI" smtClean="0"/>
              <a:pPr/>
              <a:t>4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Prepis - koda</a:t>
            </a:r>
            <a:endParaRPr lang="en-US" smtClean="0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219200"/>
            <a:ext cx="8472487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prepis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imeVhod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imeIzhod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: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'''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Prepiši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datoteko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oštevilči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vrstice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'''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Predpostavimo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vhodna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datoteka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obstaja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</a:t>
            </a:r>
            <a:endParaRPr lang="sl-SI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izhodno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naredimo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novo '''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datBeri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imeVhod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'r')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datPisi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imeIzhod,'w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stVrstice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vrstica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datBeri.readline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while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vrstica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!= '' : # do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konca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datoteke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datPisi.write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stVrstice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+ '.' +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vrstica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stVrstice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stVrstice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vrstica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datBeri.readline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datBeri.close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datPisi.close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6E9CCFB-CE69-4729-B005-F8086BF6D91C}" type="slidenum">
              <a:rPr lang="sl-SI" smtClean="0"/>
              <a:pPr/>
              <a:t>5</a:t>
            </a:fld>
            <a:endParaRPr lang="sl-SI" smtClean="0"/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7452320" y="5733256"/>
            <a:ext cx="648072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ESS-Tema-PP2007-UP">
  <a:themeElements>
    <a:clrScheme name="1_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SS-Tema-PP2007-UP">
  <a:themeElements>
    <a:clrScheme name="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SS-Tema-PP2007-UP">
  <a:themeElements>
    <a:clrScheme name="2_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ESS-Tema-PP2007-UP">
  <a:themeElements>
    <a:clrScheme name="3_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3_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ESS-Predloga-PP2003-UP</Template>
  <TotalTime>4650</TotalTime>
  <Words>262</Words>
  <Application>Microsoft Office PowerPoint</Application>
  <PresentationFormat>On-screen Show (4:3)</PresentationFormat>
  <Paragraphs>67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1_ESS-Tema-PP2007-UP</vt:lpstr>
      <vt:lpstr>ESS-Tema-PP2007-UP</vt:lpstr>
      <vt:lpstr>2_ESS-Tema-PP2007-UP</vt:lpstr>
      <vt:lpstr>3_ESS-Tema-PP2007-UP</vt:lpstr>
      <vt:lpstr>Origin</vt:lpstr>
      <vt:lpstr>Preko vseh vrstic</vt:lpstr>
      <vt:lpstr>Uporaba zanke for</vt:lpstr>
      <vt:lpstr>Preko cele datoteke</vt:lpstr>
      <vt:lpstr>Prepiši celo datoteko in oštevilči vrstice</vt:lpstr>
      <vt:lpstr>Prepis - koda</vt:lpstr>
    </vt:vector>
  </TitlesOfParts>
  <Company>FMF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</dc:title>
  <dc:creator>Matija Lokar</dc:creator>
  <cp:lastModifiedBy>Lokar</cp:lastModifiedBy>
  <cp:revision>126</cp:revision>
  <dcterms:created xsi:type="dcterms:W3CDTF">2001-11-26T12:48:07Z</dcterms:created>
  <dcterms:modified xsi:type="dcterms:W3CDTF">2013-04-16T09:31:36Z</dcterms:modified>
</cp:coreProperties>
</file>