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  <p:sldMasterId id="2147483740" r:id="rId3"/>
    <p:sldMasterId id="2147483741" r:id="rId4"/>
    <p:sldMasterId id="2147483798" r:id="rId5"/>
  </p:sldMasterIdLst>
  <p:notesMasterIdLst>
    <p:notesMasterId r:id="rId17"/>
  </p:notesMasterIdLst>
  <p:handoutMasterIdLst>
    <p:handoutMasterId r:id="rId18"/>
  </p:handoutMasterIdLst>
  <p:sldIdLst>
    <p:sldId id="387" r:id="rId6"/>
    <p:sldId id="388" r:id="rId7"/>
    <p:sldId id="389" r:id="rId8"/>
    <p:sldId id="398" r:id="rId9"/>
    <p:sldId id="390" r:id="rId10"/>
    <p:sldId id="392" r:id="rId11"/>
    <p:sldId id="393" r:id="rId12"/>
    <p:sldId id="394" r:id="rId13"/>
    <p:sldId id="395" r:id="rId14"/>
    <p:sldId id="399" r:id="rId15"/>
    <p:sldId id="400" r:id="rId1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7417012-67DA-4678-8620-CCF69CF7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4A8FAE-E341-41B3-BB00-9820D3C05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DC88-41C4-4021-B0EB-B568F8E9A4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0E9F0-8E21-442A-99BC-C8CFE7E708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463C-D2B5-469F-BF44-B45D049D51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BD0F-F224-4779-8467-E21F23D33B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22A7-07E3-4D56-A97C-1E85792594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FFFC-EDA1-4156-8F5F-FF24E3CCF3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36DE-C55B-4118-BD14-C15A39DB83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9828-2041-4A09-8A9F-737563010CF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5372-C05E-4A48-B725-7AE702C871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ABFA-E8D7-4427-9627-8E4D89067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6AFC-7754-4EC5-A7BD-A88FC54666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789F-2222-4FDB-9FAA-8A064019D7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DB92-23A7-4E51-9ED8-54E4680F9D7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168-A90F-451D-89F1-EB31D97306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96B8-0863-4466-9BB8-D8AD360E70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99DB-50D0-48FF-A065-AEED9F3E42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287D6-129F-45E6-B9D4-511AC45C6B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1A0D-1720-495F-91BB-AB387F0B4E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EC6C-A03E-4338-98B1-1F5F64873F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A197-07C0-47F4-927E-B623A29AE8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D145-0010-47FF-8775-0DF3E00AA5C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8778-C1BE-4B78-854B-1CC933B3E1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0C28-B531-4116-9F2E-0E7692FCD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8D86-3A51-4FD5-A821-9C6A7CC4C1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5A0F-93DE-43F6-9534-0162EEDB15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AFD3-440A-426B-A7B1-998D18B200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6AA1-575C-4693-B82D-D6468D7F04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26CE-399F-47E7-ACE1-99D900A1F5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5468-E893-4B70-A2FC-483DCB0125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2A7D-3AB3-4AAB-9AB0-D57265064D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93EA-F3E2-46CB-8295-BED07EFF5D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A105-33FF-41F9-9C0E-3EEDEFF43D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7A5F-65A3-4F01-BDF7-ABFBBBC0BC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2CB2-D7A4-4F21-A3F6-651A6B537B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96E-CED1-48B5-92A9-E952D96F4D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5773-E448-43A1-AD74-0BEA15076ED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CB7B-FDD4-4C90-B227-D9003207C3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3FE3-0494-4D00-ADB9-957681D258A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9B36-290E-47B2-BBC2-44FDF7530D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8E9582F-6792-4EB6-A79A-71F06D702F1D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6CB44-30EB-4A4E-9FA2-3090439F73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D8F9-C57F-4115-989A-4E42F10E3498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21AC-17FA-42CA-BD6F-4EAA61269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0E8B-3AE4-40F1-A5CC-80552A57BA0C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C6F7-9D02-4145-BB79-572474DC8A3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E9B0-FCD0-4906-8E35-FC86F2FA9E33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8C51-4832-44D4-A421-97E8D0E1BE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F5EE-060C-4012-8E37-6051046EF1CE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FA00-1FDA-4898-B656-E7CBB00DB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A9-3CB7-4A3C-AF54-8E39635EE0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B69E-26D7-4649-A4F7-ED295E9F1756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C41A-FAC4-4AE0-A3F2-4B942ABBF5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0685-1DFC-4116-8524-A386A972B468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D5C4-8942-474C-9011-FE567F94FA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7A03-B10C-4C7B-9B0F-A96D4592AFA4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F0A8-42B8-4931-BD7A-F58361A3E2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67AC-EA78-469D-A4DE-B580EF2B678D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B1F1-7F6E-4D0F-98EB-18EF1F8B63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3A65-D43C-4A09-80A7-40CA0E55A720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FDC-3A1E-45D1-B678-92559D9311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86C2-33B0-405C-91BE-CC761953669A}" type="datetimeFigureOut">
              <a:rPr lang="sl-SI"/>
              <a:pPr>
                <a:defRPr/>
              </a:pPr>
              <a:t>16.4.2013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012D-D778-499C-A875-25D07DBD86C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DB71-18B3-4ACA-B6FE-D1610F4707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A626-9E13-4DDB-A3B7-772845EE17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DF61-97AA-4742-AE74-2D080E17F0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5B1B-8B0E-4016-A409-F3588CFD98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4DEE343D-2CE9-495E-AF07-2790CD02B11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8BCF7267-C1D5-49E4-9882-C9CF2E2377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2053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3079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77A33E93-D912-4B74-84CE-2321F51AB19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2752E786-F60A-46C1-86C5-1FD33BDA4F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/>
              <a:t>Matija Lokar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02837F-D8A9-44FD-8D1F-1798C08F39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Arial" charset="0"/>
              </a:rPr>
              <a:t>Izjeme in datoteke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Poglejmo naslednjo kodo</a:t>
            </a:r>
          </a:p>
          <a:p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("Podaj ime datoteke: " )</a:t>
            </a: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datoteka = open(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("To je vse.")</a:t>
            </a:r>
          </a:p>
          <a:p>
            <a:pPr>
              <a:buNone/>
            </a:pPr>
            <a:endParaRPr lang="sl-SI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zgodi, če datoteke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869160"/>
            <a:ext cx="734481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Podaj ime datoteke: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bla.txt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recent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last):</a:t>
            </a:r>
          </a:p>
          <a:p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"C:/Python31/a.py", line 2, in &lt;module&gt;</a:t>
            </a:r>
          </a:p>
          <a:p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datoteka = open(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IOError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[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2] No 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such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file or 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directory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</a:t>
            </a:r>
            <a:r>
              <a:rPr lang="sl-SI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bla.txt</a:t>
            </a:r>
            <a:r>
              <a:rPr lang="sl-SI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sl-SI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Izpiši število vrstic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000" dirty="0" smtClean="0"/>
              <a:t>Sestavimo metodo, ki izpiše bodisi:</a:t>
            </a:r>
          </a:p>
          <a:p>
            <a:pPr lvl="1"/>
            <a:r>
              <a:rPr lang="sl-SI" sz="1800" dirty="0" smtClean="0"/>
              <a:t>Datoteka ne obstaja</a:t>
            </a:r>
          </a:p>
          <a:p>
            <a:pPr lvl="1"/>
            <a:r>
              <a:rPr lang="sl-SI" sz="1800" dirty="0" smtClean="0"/>
              <a:t>Datoteka ima 12 vrstic.</a:t>
            </a:r>
          </a:p>
          <a:p>
            <a:r>
              <a:rPr lang="sl-SI" sz="2000" dirty="0" smtClean="0"/>
              <a:t>Ideja:</a:t>
            </a:r>
          </a:p>
          <a:p>
            <a:pPr lvl="1"/>
            <a:r>
              <a:rPr lang="sl-SI" sz="1800" dirty="0" smtClean="0"/>
              <a:t>readlines vrne seznam, kjer je posamezni element seznama vrstica datoteke</a:t>
            </a:r>
          </a:p>
          <a:p>
            <a:pPr lvl="1"/>
            <a:r>
              <a:rPr lang="sl-SI" sz="1800" dirty="0" smtClean="0"/>
              <a:t>Izpišemo dolžino tega seznama</a:t>
            </a:r>
            <a:endParaRPr lang="sl-SI" sz="1800" dirty="0"/>
          </a:p>
          <a:p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def izpisStVrstic(imeDat) :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if os.path.isfile(imeDat) :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dat = open(imeDat, 'r')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000" dirty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print(imeDat,'ima',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  len(dat.readlines()),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   'vrstic.')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dat.close()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000" dirty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else :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print('Datoteka ne obstaja.')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16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Brez os.path?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Uporabimo lovljenje izjem</a:t>
            </a:r>
          </a:p>
          <a:p>
            <a:r>
              <a:rPr lang="sl-SI" sz="2800" dirty="0">
                <a:latin typeface="Courier New" pitchFamily="49" charset="0"/>
                <a:cs typeface="Courier New" pitchFamily="49" charset="0"/>
              </a:rPr>
              <a:t>def izpisStVrstic(imeDat)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:</a:t>
            </a:r>
            <a:br>
              <a:rPr lang="sl-SI" sz="2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try : 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>dat = open(imeDat, 'r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')</a:t>
            </a:r>
            <a:br>
              <a:rPr lang="sl-SI" sz="2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except :</a:t>
            </a:r>
            <a:br>
              <a:rPr lang="sl-SI" sz="2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>print('Datoteka ne obstaja.')</a:t>
            </a:r>
          </a:p>
          <a:p>
            <a:pPr marL="0" indent="0">
              <a:buNone/>
            </a:pP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else :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print(imeDat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>,'ima',</a:t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>
                <a:latin typeface="Courier New" pitchFamily="49" charset="0"/>
                <a:cs typeface="Courier New" pitchFamily="49" charset="0"/>
              </a:rPr>
              <a:t>            len(dat.readlines()),</a:t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>
                <a:latin typeface="Courier New" pitchFamily="49" charset="0"/>
                <a:cs typeface="Courier New" pitchFamily="49" charset="0"/>
              </a:rPr>
              <a:t>             'vrstic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.')</a:t>
            </a:r>
            <a:br>
              <a:rPr lang="sl-SI" sz="2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        dat.close()</a:t>
            </a:r>
            <a:r>
              <a:rPr lang="sl-SI" sz="2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sl-SI" sz="2800" dirty="0">
                <a:latin typeface="Courier New" pitchFamily="49" charset="0"/>
                <a:cs typeface="Courier New" pitchFamily="49" charset="0"/>
              </a:rPr>
            </a:br>
            <a:r>
              <a:rPr lang="sl-SI" sz="2800" dirty="0">
                <a:latin typeface="Courier New" pitchFamily="49" charset="0"/>
                <a:cs typeface="Courier New" pitchFamily="49" charset="0"/>
              </a:rPr>
              <a:t>      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081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pomeni sporočilo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zadnji vrstici nam </a:t>
            </a:r>
            <a:r>
              <a:rPr lang="sl-SI" dirty="0" err="1" smtClean="0"/>
              <a:t>python</a:t>
            </a:r>
            <a:r>
              <a:rPr lang="sl-SI" dirty="0" smtClean="0"/>
              <a:t> sporoča, da je ugotovil vhodno-izhodno napako ("</a:t>
            </a:r>
            <a:r>
              <a:rPr lang="sl-SI" dirty="0" err="1" smtClean="0"/>
              <a:t>IOError</a:t>
            </a:r>
            <a:r>
              <a:rPr lang="sl-SI" dirty="0" smtClean="0"/>
              <a:t>") </a:t>
            </a:r>
          </a:p>
          <a:p>
            <a:r>
              <a:rPr lang="sl-SI" dirty="0" smtClean="0"/>
              <a:t>Ker ne ve kako nadaljevati, prekinja program. </a:t>
            </a:r>
          </a:p>
          <a:p>
            <a:r>
              <a:rPr lang="sl-SI" dirty="0" smtClean="0"/>
              <a:t>Lahko sestavimo </a:t>
            </a:r>
            <a:r>
              <a:rPr lang="sl-SI" u="sng" dirty="0" smtClean="0"/>
              <a:t>svoj</a:t>
            </a:r>
            <a:r>
              <a:rPr lang="sl-SI" dirty="0" smtClean="0"/>
              <a:t> program, ki bo "ulovil" to napako. </a:t>
            </a:r>
          </a:p>
          <a:p>
            <a:r>
              <a:rPr lang="sl-SI" dirty="0" err="1" smtClean="0"/>
              <a:t>Pythonu</a:t>
            </a:r>
            <a:r>
              <a:rPr lang="sl-SI" dirty="0" smtClean="0"/>
              <a:t> v tem primeru ni treba skrbeti zanjo. To naredimo tako: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889AF-A65F-48D4-9181-4DEF1278CF17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75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Ulovljena izjema</a:t>
            </a:r>
            <a:endParaRPr lang="sl-SI" dirty="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Poglejmo naslednjo kodo</a:t>
            </a:r>
          </a:p>
          <a:p>
            <a:endParaRPr lang="sl-SI" sz="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("Podaj ime datoteke: 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datoteka = open(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except: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("Datoteke",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, "ni!")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("To je vse.")</a:t>
            </a:r>
            <a:endParaRPr lang="sl-SI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sedaj zgodi, če datoteke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5534561"/>
            <a:ext cx="734481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&gt;&gt;&gt; test()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Podaj ime datoteke: </a:t>
            </a:r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bla.txt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Datoteke bla.txt ni!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 je vse.</a:t>
            </a:r>
          </a:p>
          <a:p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3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datoteka obstaja?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Sestavimo metodo, ki ugotovi, ali določena datoteka obstaja</a:t>
            </a:r>
          </a:p>
          <a:p>
            <a:r>
              <a:rPr lang="sl-SI" dirty="0" smtClean="0"/>
              <a:t>... In se delamo kot da še nismo slišali za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os.path.isfile(imeDa</a:t>
            </a:r>
            <a:r>
              <a:rPr lang="sl-SI" dirty="0" smtClean="0"/>
              <a:t>t)</a:t>
            </a:r>
          </a:p>
          <a:p>
            <a:r>
              <a:rPr lang="sl-SI" dirty="0" smtClean="0"/>
              <a:t>Ideja:</a:t>
            </a:r>
          </a:p>
          <a:p>
            <a:pPr lvl="1"/>
            <a:r>
              <a:rPr lang="sl-SI" dirty="0" smtClean="0"/>
              <a:t>V varovalnem bloku odpremo datoteko</a:t>
            </a:r>
          </a:p>
          <a:p>
            <a:pPr lvl="2"/>
            <a:r>
              <a:rPr lang="sl-SI" dirty="0" smtClean="0"/>
              <a:t>Seveda za branje (zakaj ne za pisanje?)</a:t>
            </a:r>
          </a:p>
          <a:p>
            <a:pPr lvl="2"/>
            <a:r>
              <a:rPr lang="sl-SI" dirty="0" smtClean="0"/>
              <a:t>In jo zapremo</a:t>
            </a:r>
          </a:p>
          <a:p>
            <a:pPr lvl="2"/>
            <a:r>
              <a:rPr lang="sl-SI" dirty="0" smtClean="0"/>
              <a:t>In vrnemo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lvl="1"/>
            <a:r>
              <a:rPr lang="sl-SI" dirty="0" smtClean="0"/>
              <a:t>Če pa v varovanem bloku pride do izjeme</a:t>
            </a:r>
          </a:p>
          <a:p>
            <a:pPr lvl="2"/>
            <a:r>
              <a:rPr lang="sl-SI" dirty="0" smtClean="0"/>
              <a:t>Očitno datoteke ni</a:t>
            </a:r>
          </a:p>
          <a:p>
            <a:pPr lvl="2"/>
            <a:r>
              <a:rPr lang="sl-SI" dirty="0" smtClean="0"/>
              <a:t>Vrnemo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sl-SI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730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Izjema kot orodje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obstaja(ime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try: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dat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= open(ime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dat.close()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return True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except:</a:t>
            </a:r>
          </a:p>
          <a:p>
            <a:pPr marL="0" indent="0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sl-SI" sz="1800" dirty="0"/>
              <a:t/>
            </a:r>
            <a:br>
              <a:rPr lang="sl-SI" sz="1800" dirty="0"/>
            </a:br>
            <a:endParaRPr lang="sl-SI" sz="1800" dirty="0" smtClean="0"/>
          </a:p>
          <a:p>
            <a:r>
              <a:rPr lang="sl-SI" sz="1800" dirty="0"/>
              <a:t>F</a:t>
            </a:r>
            <a:r>
              <a:rPr lang="sl-SI" sz="1800" dirty="0" smtClean="0"/>
              <a:t>unkcija poizkusi </a:t>
            </a:r>
            <a:r>
              <a:rPr lang="sl-SI" sz="1800" dirty="0"/>
              <a:t>(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try:</a:t>
            </a:r>
            <a:r>
              <a:rPr lang="sl-SI" sz="1800" dirty="0"/>
              <a:t>) odpreti datoteko </a:t>
            </a:r>
            <a:r>
              <a:rPr lang="sl-SI" sz="1800" dirty="0" smtClean="0"/>
              <a:t>ime</a:t>
            </a:r>
          </a:p>
          <a:p>
            <a:r>
              <a:rPr lang="sl-SI" sz="1800" dirty="0" smtClean="0"/>
              <a:t>Če </a:t>
            </a:r>
            <a:r>
              <a:rPr lang="sl-SI" sz="1800" dirty="0"/>
              <a:t>datoteka </a:t>
            </a:r>
            <a:r>
              <a:rPr lang="sl-SI" sz="1800" dirty="0" smtClean="0"/>
              <a:t>obstaja, </a:t>
            </a:r>
            <a:r>
              <a:rPr lang="sl-SI" sz="1800" dirty="0"/>
              <a:t>potem datoteko odpre in nato zapre ter vrne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sl-SI" sz="1800" dirty="0" smtClean="0"/>
              <a:t>Če </a:t>
            </a:r>
            <a:r>
              <a:rPr lang="sl-SI" sz="1800" dirty="0"/>
              <a:t>datoteka ne </a:t>
            </a:r>
            <a:r>
              <a:rPr lang="sl-SI" sz="1800" dirty="0" smtClean="0"/>
              <a:t>obstaja, </a:t>
            </a:r>
            <a:r>
              <a:rPr lang="sl-SI" sz="1800" dirty="0"/>
              <a:t>potem se je zgodila izjema ob poskusu odpiranja</a:t>
            </a:r>
            <a:r>
              <a:rPr lang="sl-SI" sz="1800" dirty="0" smtClean="0"/>
              <a:t>,</a:t>
            </a:r>
          </a:p>
          <a:p>
            <a:r>
              <a:rPr lang="sl-SI" sz="1800" dirty="0" smtClean="0"/>
              <a:t>To </a:t>
            </a:r>
            <a:r>
              <a:rPr lang="sl-SI" sz="1800" dirty="0"/>
              <a:t>izjemo smo prestegli (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except:</a:t>
            </a:r>
            <a:r>
              <a:rPr lang="sl-SI" sz="1800" dirty="0"/>
              <a:t>) in vrnili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sl-SI" sz="1800" dirty="0"/>
              <a:t>, ker datoteka </a:t>
            </a:r>
            <a:r>
              <a:rPr lang="sl-SI" sz="1800" dirty="0" smtClean="0"/>
              <a:t>ne obstaja</a:t>
            </a:r>
          </a:p>
          <a:p>
            <a:r>
              <a:rPr lang="sl-SI" sz="1800" dirty="0" smtClean="0"/>
              <a:t>Primeri (v </a:t>
            </a:r>
            <a:r>
              <a:rPr lang="sl-SI" sz="1800" dirty="0"/>
              <a:t>isti </a:t>
            </a:r>
            <a:r>
              <a:rPr lang="sl-SI" sz="1800" dirty="0" smtClean="0"/>
              <a:t>mapi </a:t>
            </a:r>
            <a:r>
              <a:rPr lang="sl-SI" sz="1800" dirty="0"/>
              <a:t>kot </a:t>
            </a:r>
            <a:r>
              <a:rPr lang="sl-SI" sz="1800" dirty="0" smtClean="0"/>
              <a:t>je datoteka z zgornjo kodo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Izjema.py</a:t>
            </a:r>
            <a:r>
              <a:rPr lang="sl-SI" sz="1800" dirty="0" smtClean="0"/>
              <a:t>,  </a:t>
            </a:r>
            <a:r>
              <a:rPr lang="sl-SI" sz="1800" dirty="0"/>
              <a:t>naj bo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dat.txt</a:t>
            </a:r>
            <a:r>
              <a:rPr lang="sl-SI" sz="1800" dirty="0"/>
              <a:t>):</a:t>
            </a:r>
            <a:br>
              <a:rPr lang="sl-SI" sz="1800" dirty="0"/>
            </a:br>
            <a:r>
              <a:rPr lang="sl-SI" sz="1800" dirty="0">
                <a:latin typeface="Courier New" pitchFamily="49" charset="0"/>
                <a:cs typeface="Courier New" pitchFamily="49" charset="0"/>
              </a:rPr>
              <a:t>## obstaja('dat.txt') -&gt; True</a:t>
            </a:r>
            <a:br>
              <a:rPr lang="sl-SI" sz="1800" dirty="0">
                <a:latin typeface="Courier New" pitchFamily="49" charset="0"/>
                <a:cs typeface="Courier New" pitchFamily="49" charset="0"/>
              </a:rPr>
            </a:br>
            <a:r>
              <a:rPr lang="sl-SI" sz="1800" dirty="0">
                <a:latin typeface="Courier New" pitchFamily="49" charset="0"/>
                <a:cs typeface="Courier New" pitchFamily="49" charset="0"/>
              </a:rPr>
              <a:t>## obstaja('izmisljena.txt') -&gt; False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/>
              <a:t/>
            </a:r>
            <a:br>
              <a:rPr lang="sl-SI" sz="1800" dirty="0"/>
            </a:br>
            <a:endParaRPr lang="sl-SI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889AF-A65F-48D4-9181-4DEF1278CF17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9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Ulovljena izjema</a:t>
            </a:r>
            <a:endParaRPr lang="sl-SI" dirty="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Poglejmo naslednjo kodo</a:t>
            </a:r>
          </a:p>
          <a:p>
            <a:endParaRPr lang="sl-SI" sz="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("Podaj ime datoteke: 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datoteka = open(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IOError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("Datoteke",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, "ni!")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("To je vse.")</a:t>
            </a:r>
            <a:endParaRPr lang="sl-SI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sedaj zgodi, če datoteke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5534561"/>
            <a:ext cx="734481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&gt;&gt;&gt; test()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Podaj ime datoteke: </a:t>
            </a:r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bla.txt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Datoteke bla.txt ni!</a:t>
            </a:r>
          </a:p>
          <a:p>
            <a:r>
              <a:rPr lang="nn-NO" sz="1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 je vse.</a:t>
            </a:r>
          </a:p>
          <a:p>
            <a:r>
              <a:rPr lang="nn-NO" sz="16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2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kaj če</a:t>
            </a:r>
            <a:endParaRPr lang="sl-SI" dirty="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("Podaj ime datoteke: 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datoteka = open(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x = 1 / 0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IOError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("Datoteke",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, "ni!")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("Ali pa smo delili z 0!")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("To je vse.")</a:t>
            </a:r>
            <a:endParaRPr lang="sl-SI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sedaj zgodi?</a:t>
            </a:r>
          </a:p>
          <a:p>
            <a:pPr lvl="1"/>
            <a:r>
              <a:rPr lang="sl-SI" dirty="0" smtClean="0"/>
              <a:t>Če datoteka je?</a:t>
            </a:r>
          </a:p>
          <a:p>
            <a:pPr lvl="1"/>
            <a:r>
              <a:rPr lang="sl-SI" dirty="0" smtClean="0"/>
              <a:t>In če je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sedaj?</a:t>
            </a:r>
            <a:endParaRPr lang="sl-SI" dirty="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("Podaj ime datoteke: 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datoteka = open(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x = 1 / 0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("Datoteke",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, "ni!")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("Ali pa smo delili z 0!")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("To je vse.")</a:t>
            </a:r>
            <a:endParaRPr lang="sl-SI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sedaj zgodi?</a:t>
            </a:r>
          </a:p>
          <a:p>
            <a:pPr lvl="1"/>
            <a:r>
              <a:rPr lang="sl-SI" dirty="0" smtClean="0"/>
              <a:t>Če datoteka je?</a:t>
            </a:r>
          </a:p>
          <a:p>
            <a:pPr lvl="1"/>
            <a:r>
              <a:rPr lang="sl-SI" dirty="0" smtClean="0"/>
              <a:t>In če je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Informacija o napaki</a:t>
            </a:r>
            <a:endParaRPr lang="sl-SI" dirty="0" smtClean="0">
              <a:latin typeface="Arial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sz="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("Podaj ime datoteke: ")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datoteka = open(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datoteka.read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x = 1 / 0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except Exception as e: # v e je opis napake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print("Prišlo je do napake",e)</a:t>
            </a:r>
          </a:p>
          <a:p>
            <a:pPr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print("To je vse.")</a:t>
            </a:r>
            <a:endParaRPr lang="sl-SI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Kaj se sedaj zgodi?</a:t>
            </a:r>
          </a:p>
          <a:p>
            <a:pPr lvl="1"/>
            <a:r>
              <a:rPr lang="sl-SI" dirty="0" smtClean="0"/>
              <a:t>Če datoteka je?</a:t>
            </a:r>
          </a:p>
          <a:p>
            <a:pPr lvl="1"/>
            <a:r>
              <a:rPr lang="sl-SI" dirty="0" smtClean="0"/>
              <a:t>In če je ni?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/>
    </p:bld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ESS-Tema-PP2007-UP">
  <a:themeElements>
    <a:clrScheme name="1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S-Tema-PP2007-UP">
  <a:themeElements>
    <a:clrScheme name="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SS-Tema-PP2007-UP">
  <a:themeElements>
    <a:clrScheme name="2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SS-Tema-PP2007-UP">
  <a:themeElements>
    <a:clrScheme name="3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ESS-Predloga-PP2003-UP</Template>
  <TotalTime>4779</TotalTime>
  <Words>642</Words>
  <Application>Microsoft Office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1_ESS-Tema-PP2007-UP</vt:lpstr>
      <vt:lpstr>ESS-Tema-PP2007-UP</vt:lpstr>
      <vt:lpstr>2_ESS-Tema-PP2007-UP</vt:lpstr>
      <vt:lpstr>3_ESS-Tema-PP2007-UP</vt:lpstr>
      <vt:lpstr>Origin</vt:lpstr>
      <vt:lpstr>Izjeme in datoteke</vt:lpstr>
      <vt:lpstr>Kaj pomeni sporočilo</vt:lpstr>
      <vt:lpstr>Ulovljena izjema</vt:lpstr>
      <vt:lpstr>Ali datoteka obstaja?</vt:lpstr>
      <vt:lpstr>Izjema kot orodje</vt:lpstr>
      <vt:lpstr>Ulovljena izjema</vt:lpstr>
      <vt:lpstr>In kaj če</vt:lpstr>
      <vt:lpstr>Kaj pa sedaj?</vt:lpstr>
      <vt:lpstr>Informacija o napaki</vt:lpstr>
      <vt:lpstr>Izpiši število vrstic</vt:lpstr>
      <vt:lpstr>Brez os.path?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Lokar</cp:lastModifiedBy>
  <cp:revision>137</cp:revision>
  <dcterms:created xsi:type="dcterms:W3CDTF">2001-11-26T12:48:07Z</dcterms:created>
  <dcterms:modified xsi:type="dcterms:W3CDTF">2013-04-16T09:32:21Z</dcterms:modified>
</cp:coreProperties>
</file>