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  <p:sldMasterId id="2147483740" r:id="rId3"/>
    <p:sldMasterId id="2147483741" r:id="rId4"/>
    <p:sldMasterId id="2147483798" r:id="rId5"/>
  </p:sldMasterIdLst>
  <p:notesMasterIdLst>
    <p:notesMasterId r:id="rId13"/>
  </p:notesMasterIdLst>
  <p:handoutMasterIdLst>
    <p:handoutMasterId r:id="rId14"/>
  </p:handoutMasterIdLst>
  <p:sldIdLst>
    <p:sldId id="396" r:id="rId6"/>
    <p:sldId id="402" r:id="rId7"/>
    <p:sldId id="397" r:id="rId8"/>
    <p:sldId id="403" r:id="rId9"/>
    <p:sldId id="404" r:id="rId10"/>
    <p:sldId id="405" r:id="rId11"/>
    <p:sldId id="406" r:id="rId12"/>
  </p:sldIdLst>
  <p:sldSz cx="9144000" cy="6858000" type="screen4x3"/>
  <p:notesSz cx="7099300" cy="10234613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112" d="100"/>
          <a:sy n="112" d="100"/>
        </p:scale>
        <p:origin x="-1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7417012-67DA-4678-8620-CCF69CF7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4A8FAE-E341-41B3-BB00-9820D3C05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DC88-41C4-4021-B0EB-B568F8E9A4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0E9F0-8E21-442A-99BC-C8CFE7E708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463C-D2B5-469F-BF44-B45D049D51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BD0F-F224-4779-8467-E21F23D33B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22A7-07E3-4D56-A97C-1E85792594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FFFC-EDA1-4156-8F5F-FF24E3CCF3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36DE-C55B-4118-BD14-C15A39DB83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9828-2041-4A09-8A9F-737563010CF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5372-C05E-4A48-B725-7AE702C871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ABFA-E8D7-4427-9627-8E4D89067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6AFC-7754-4EC5-A7BD-A88FC54666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789F-2222-4FDB-9FAA-8A064019D7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DB92-23A7-4E51-9ED8-54E4680F9D7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168-A90F-451D-89F1-EB31D97306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96B8-0863-4466-9BB8-D8AD360E70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99DB-50D0-48FF-A065-AEED9F3E42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287D6-129F-45E6-B9D4-511AC45C6B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1A0D-1720-495F-91BB-AB387F0B4E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EC6C-A03E-4338-98B1-1F5F64873F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A197-07C0-47F4-927E-B623A29AE8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D145-0010-47FF-8775-0DF3E00AA5C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8778-C1BE-4B78-854B-1CC933B3E1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0C28-B531-4116-9F2E-0E7692FCD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8D86-3A51-4FD5-A821-9C6A7CC4C1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5A0F-93DE-43F6-9534-0162EEDB15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AFD3-440A-426B-A7B1-998D18B200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6AA1-575C-4693-B82D-D6468D7F04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26CE-399F-47E7-ACE1-99D900A1F5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5468-E893-4B70-A2FC-483DCB0125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2A7D-3AB3-4AAB-9AB0-D57265064D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93EA-F3E2-46CB-8295-BED07EFF5D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A105-33FF-41F9-9C0E-3EEDEFF43D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7A5F-65A3-4F01-BDF7-ABFBBBC0BC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2CB2-D7A4-4F21-A3F6-651A6B537B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96E-CED1-48B5-92A9-E952D96F4D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5773-E448-43A1-AD74-0BEA15076ED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CB7B-FDD4-4C90-B227-D9003207C3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3FE3-0494-4D00-ADB9-957681D258A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9B36-290E-47B2-BBC2-44FDF7530D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8E9582F-6792-4EB6-A79A-71F06D702F1D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6CB44-30EB-4A4E-9FA2-3090439F73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D8F9-C57F-4115-989A-4E42F10E3498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21AC-17FA-42CA-BD6F-4EAA61269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0E8B-3AE4-40F1-A5CC-80552A57BA0C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C6F7-9D02-4145-BB79-572474DC8A3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E9B0-FCD0-4906-8E35-FC86F2FA9E33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8C51-4832-44D4-A421-97E8D0E1BE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F5EE-060C-4012-8E37-6051046EF1CE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FA00-1FDA-4898-B656-E7CBB00DB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A9-3CB7-4A3C-AF54-8E39635EE0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B69E-26D7-4649-A4F7-ED295E9F1756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C41A-FAC4-4AE0-A3F2-4B942ABBF5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0685-1DFC-4116-8524-A386A972B468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D5C4-8942-474C-9011-FE567F94FA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7A03-B10C-4C7B-9B0F-A96D4592AFA4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F0A8-42B8-4931-BD7A-F58361A3E2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67AC-EA78-469D-A4DE-B580EF2B678D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B1F1-7F6E-4D0F-98EB-18EF1F8B63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3A65-D43C-4A09-80A7-40CA0E55A720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FDC-3A1E-45D1-B678-92559D9311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86C2-33B0-405C-91BE-CC761953669A}" type="datetimeFigureOut">
              <a:rPr lang="sl-SI"/>
              <a:pPr>
                <a:defRPr/>
              </a:pPr>
              <a:t>12.5.2014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012D-D778-499C-A875-25D07DBD86C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DB71-18B3-4ACA-B6FE-D1610F4707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A626-9E13-4DDB-A3B7-772845EE17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DF61-97AA-4742-AE74-2D080E17F0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5B1B-8B0E-4016-A409-F3588CFD98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4DEE343D-2CE9-495E-AF07-2790CD02B11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8BCF7267-C1D5-49E4-9882-C9CF2E2377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2053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3079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77A33E93-D912-4B74-84CE-2321F51AB19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2752E786-F60A-46C1-86C5-1FD33BDA4F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/>
              <a:t>Matija Lokar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02837F-D8A9-44FD-8D1F-1798C08F39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release/3.1.3/library/shutil.html" TargetMode="Externa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Modul os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os</a:t>
            </a:r>
          </a:p>
          <a:p>
            <a:r>
              <a:rPr lang="sl-SI" dirty="0" smtClean="0"/>
              <a:t>Metode za delo z imeniki kot v operacijskem sistemu</a:t>
            </a:r>
          </a:p>
          <a:p>
            <a:pPr lvl="1"/>
            <a:r>
              <a:rPr lang="sl-SI" sz="2400" dirty="0">
                <a:latin typeface="Courier New" pitchFamily="49" charset="0"/>
                <a:cs typeface="Courier New" pitchFamily="49" charset="0"/>
              </a:rPr>
              <a:t>os.listdir()  </a:t>
            </a:r>
            <a:r>
              <a:rPr lang="sl-SI" sz="2400" dirty="0">
                <a:cs typeface="Courier New" pitchFamily="49" charset="0"/>
              </a:rPr>
              <a:t>[seznam datotek v imeniku]</a:t>
            </a: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os.getcwd()   </a:t>
            </a:r>
            <a:r>
              <a:rPr lang="sl-SI" sz="2400" dirty="0" smtClean="0">
                <a:cs typeface="Courier New" pitchFamily="49" charset="0"/>
              </a:rPr>
              <a:t>[pove trenutni delovni imenik]</a:t>
            </a:r>
          </a:p>
          <a:p>
            <a:pPr marL="914400" lvl="2" indent="0">
              <a:buNone/>
            </a:pPr>
            <a:r>
              <a:rPr lang="sl-SI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sl-SI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os.getcwd</a:t>
            </a:r>
            <a:r>
              <a:rPr lang="sl-SI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sl-SI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'C:\\Programi\\Python31'</a:t>
            </a:r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os.chdir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(d)   </a:t>
            </a:r>
            <a:r>
              <a:rPr lang="sl-SI" sz="2400" dirty="0" smtClean="0">
                <a:cs typeface="Courier New" pitchFamily="49" charset="0"/>
              </a:rPr>
              <a:t>[spremenimo delovni imenik]</a:t>
            </a:r>
          </a:p>
          <a:p>
            <a:pPr marL="914400" lvl="2" indent="0">
              <a:buNone/>
            </a:pPr>
            <a:r>
              <a:rPr lang="es-E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os.chdir</a:t>
            </a:r>
            <a:r>
              <a:rPr lang="es-E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('L:\\Primer')</a:t>
            </a:r>
          </a:p>
          <a:p>
            <a:pPr marL="914400" lvl="2" indent="0">
              <a:buNone/>
            </a:pPr>
            <a:r>
              <a:rPr lang="es-E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s-E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s-E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'L:\\Primer'</a:t>
            </a:r>
            <a:endParaRPr lang="sl-SI" sz="20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os.mkdir(d)   </a:t>
            </a:r>
            <a:r>
              <a:rPr lang="sl-SI" sz="2400" dirty="0" smtClean="0">
                <a:cs typeface="Courier New" pitchFamily="49" charset="0"/>
              </a:rPr>
              <a:t>[ustvari imenik]</a:t>
            </a:r>
            <a:endParaRPr lang="sl-SI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os.rmdir(d)</a:t>
            </a:r>
            <a:r>
              <a:rPr lang="sl-SI" sz="2400" dirty="0">
                <a:cs typeface="Courier New" pitchFamily="49" charset="0"/>
              </a:rPr>
              <a:t> </a:t>
            </a:r>
            <a:r>
              <a:rPr lang="sl-SI" sz="2400" dirty="0" smtClean="0">
                <a:cs typeface="Courier New" pitchFamily="49" charset="0"/>
              </a:rPr>
              <a:t>      [zbriši imenik]</a:t>
            </a: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os.rename(kaj, kam) </a:t>
            </a:r>
            <a:r>
              <a:rPr lang="sl-SI" sz="2400" dirty="0" smtClean="0">
                <a:cs typeface="Courier New" pitchFamily="49" charset="0"/>
              </a:rPr>
              <a:t>[preimenuj imenik</a:t>
            </a:r>
            <a:r>
              <a:rPr lang="sl-SI" sz="2400" dirty="0">
                <a:cs typeface="Courier New" pitchFamily="49" charset="0"/>
              </a:rPr>
              <a:t>]</a:t>
            </a:r>
          </a:p>
          <a:p>
            <a:pPr lvl="1"/>
            <a:endParaRPr lang="sl-SI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 z datotekami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 lvl="1"/>
            <a:r>
              <a:rPr lang="sl-SI" sz="2400" dirty="0">
                <a:latin typeface="Courier New" pitchFamily="49" charset="0"/>
                <a:cs typeface="Courier New" pitchFamily="49" charset="0"/>
              </a:rPr>
              <a:t>os.remove(f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)      </a:t>
            </a:r>
            <a:r>
              <a:rPr lang="sl-SI" sz="2400" dirty="0" smtClean="0">
                <a:cs typeface="Courier New" pitchFamily="49" charset="0"/>
              </a:rPr>
              <a:t>[zbriši datoteko]</a:t>
            </a:r>
            <a:endParaRPr lang="sl-SI" sz="2400" dirty="0">
              <a:cs typeface="Courier New" pitchFamily="49" charset="0"/>
            </a:endParaRP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os.rename(staro, novo) </a:t>
            </a:r>
            <a:r>
              <a:rPr lang="sl-SI" sz="2400" dirty="0" smtClean="0">
                <a:cs typeface="Courier New" pitchFamily="49" charset="0"/>
              </a:rPr>
              <a:t>[preimenuj datoteko]</a:t>
            </a:r>
            <a:endParaRPr lang="sl-SI" sz="2400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06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os.path</a:t>
            </a:r>
            <a:endParaRPr lang="en-US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400" dirty="0" err="1"/>
              <a:t>os.path.getsize</a:t>
            </a:r>
            <a:r>
              <a:rPr lang="en-US" sz="2400" dirty="0"/>
              <a:t>(f) </a:t>
            </a:r>
            <a:endParaRPr lang="sl-SI" sz="2400" dirty="0"/>
          </a:p>
          <a:p>
            <a:pPr eaLnBrk="1" hangingPunct="1"/>
            <a:endParaRPr lang="sl-SI" sz="2400" dirty="0" smtClean="0"/>
          </a:p>
          <a:p>
            <a:pPr eaLnBrk="1" hangingPunct="1"/>
            <a:r>
              <a:rPr lang="en-US" sz="2400" dirty="0" err="1" smtClean="0"/>
              <a:t>os.path.exists</a:t>
            </a:r>
            <a:r>
              <a:rPr lang="en-US" sz="2400" dirty="0" smtClean="0"/>
              <a:t>(f</a:t>
            </a:r>
            <a:r>
              <a:rPr lang="en-US" sz="2400" dirty="0"/>
              <a:t>) </a:t>
            </a:r>
            <a:endParaRPr lang="sl-SI" sz="2400" dirty="0" smtClean="0"/>
          </a:p>
          <a:p>
            <a:pPr eaLnBrk="1" hangingPunct="1"/>
            <a:r>
              <a:rPr lang="en-US" sz="2400" dirty="0" err="1" smtClean="0"/>
              <a:t>os.path.isfile</a:t>
            </a:r>
            <a:r>
              <a:rPr lang="en-US" sz="2400" dirty="0" smtClean="0"/>
              <a:t>(f</a:t>
            </a:r>
            <a:r>
              <a:rPr lang="en-US" sz="2400" dirty="0"/>
              <a:t>) </a:t>
            </a:r>
            <a:endParaRPr lang="sl-SI" sz="2400" dirty="0" smtClean="0"/>
          </a:p>
          <a:p>
            <a:pPr eaLnBrk="1" hangingPunct="1"/>
            <a:r>
              <a:rPr lang="en-US" sz="2400" dirty="0" err="1" smtClean="0"/>
              <a:t>os.path.isdir</a:t>
            </a:r>
            <a:r>
              <a:rPr lang="en-US" sz="2400" dirty="0" smtClean="0"/>
              <a:t>(f)</a:t>
            </a:r>
            <a:endParaRPr lang="sl-SI" sz="2400" dirty="0" smtClean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 smtClean="0"/>
              <a:t>os.path.basename</a:t>
            </a:r>
            <a:r>
              <a:rPr lang="en-US" sz="2400" dirty="0" smtClean="0"/>
              <a:t>(f</a:t>
            </a:r>
            <a:r>
              <a:rPr lang="en-US" sz="2400" dirty="0"/>
              <a:t>) </a:t>
            </a:r>
            <a:r>
              <a:rPr lang="sl-SI" sz="2400" dirty="0" smtClean="0"/>
              <a:t>--- datoteka</a:t>
            </a:r>
          </a:p>
          <a:p>
            <a:pPr eaLnBrk="1" hangingPunct="1"/>
            <a:r>
              <a:rPr lang="en-US" sz="2400" dirty="0" err="1" smtClean="0"/>
              <a:t>os.path.dirname</a:t>
            </a:r>
            <a:r>
              <a:rPr lang="en-US" sz="2400" dirty="0" smtClean="0"/>
              <a:t>(f</a:t>
            </a:r>
            <a:r>
              <a:rPr lang="en-US" sz="2400" dirty="0"/>
              <a:t>) </a:t>
            </a:r>
            <a:r>
              <a:rPr lang="sl-SI" sz="2400" dirty="0" smtClean="0"/>
              <a:t> --- imenik</a:t>
            </a:r>
          </a:p>
          <a:p>
            <a:pPr eaLnBrk="1" hangingPunct="1"/>
            <a:r>
              <a:rPr lang="en-US" sz="2400" dirty="0" err="1" smtClean="0"/>
              <a:t>os.path.splitext</a:t>
            </a:r>
            <a:r>
              <a:rPr lang="en-US" sz="2400" dirty="0" smtClean="0"/>
              <a:t>(f)</a:t>
            </a:r>
            <a:r>
              <a:rPr lang="sl-SI" sz="2400" dirty="0" smtClean="0"/>
              <a:t>   --- dobimo par (osnova, podaljšek)         </a:t>
            </a:r>
          </a:p>
          <a:p>
            <a:pPr eaLnBrk="1" hangingPunct="1"/>
            <a:r>
              <a:rPr lang="sl-SI" sz="2400" dirty="0" smtClean="0"/>
              <a:t>os.path.split(f)        ---  par (imenik,  dat)</a:t>
            </a:r>
          </a:p>
          <a:p>
            <a:pPr eaLnBrk="1" hangingPunct="1"/>
            <a:r>
              <a:rPr lang="sl-SI" sz="2400" dirty="0"/>
              <a:t>o</a:t>
            </a:r>
            <a:r>
              <a:rPr lang="sl-SI" sz="2400" dirty="0" smtClean="0"/>
              <a:t>s.path.splitdrive(f)  --- par (enota, ostalo)</a:t>
            </a:r>
            <a:endParaRPr lang="en-US" sz="2400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1BDAC16-2C84-45A3-8F39-A2D981DB9338}" type="slidenum">
              <a:rPr lang="sl-SI" smtClean="0"/>
              <a:pPr/>
              <a:t>3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11143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Pobriši datoteko/imenik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Sestavimo metodo</a:t>
            </a:r>
          </a:p>
          <a:p>
            <a:pPr lvl="1"/>
            <a:r>
              <a:rPr lang="sl-SI" dirty="0" smtClean="0"/>
              <a:t>zbrisi(ime)</a:t>
            </a:r>
          </a:p>
          <a:p>
            <a:r>
              <a:rPr lang="sl-SI" dirty="0"/>
              <a:t>k</a:t>
            </a:r>
            <a:r>
              <a:rPr lang="sl-SI" dirty="0" smtClean="0"/>
              <a:t>i pobriše datoteko ali imenik</a:t>
            </a:r>
          </a:p>
          <a:p>
            <a:r>
              <a:rPr lang="sl-SI" dirty="0" smtClean="0"/>
              <a:t>Na kaj moramo biti pozorni</a:t>
            </a:r>
          </a:p>
          <a:p>
            <a:pPr lvl="1"/>
            <a:r>
              <a:rPr lang="sl-SI" dirty="0" smtClean="0"/>
              <a:t>Ali datoteka/imenik sploh obstaja</a:t>
            </a:r>
          </a:p>
          <a:p>
            <a:pPr lvl="2"/>
            <a:r>
              <a:rPr lang="sl-SI" dirty="0" smtClean="0"/>
              <a:t>Če ne, sprožimo IOError('Datoteka/imenik ne obstajata')</a:t>
            </a:r>
          </a:p>
          <a:p>
            <a:pPr lvl="1"/>
            <a:r>
              <a:rPr lang="sl-SI" dirty="0" smtClean="0"/>
              <a:t>Brisanje datoteke / imenika se razlikuje (remove / rmdir)</a:t>
            </a:r>
          </a:p>
          <a:p>
            <a:pPr lvl="1"/>
            <a:r>
              <a:rPr lang="sl-SI" dirty="0" smtClean="0"/>
              <a:t>Imenik morda ni prazen</a:t>
            </a:r>
          </a:p>
          <a:p>
            <a:pPr lvl="2"/>
            <a:r>
              <a:rPr lang="sl-SI" dirty="0" smtClean="0"/>
              <a:t>V tem primeru moramo najprej pobrisati vse datoteke v njem!</a:t>
            </a:r>
          </a:p>
          <a:p>
            <a:pPr lvl="3"/>
            <a:r>
              <a:rPr lang="sl-SI" dirty="0" smtClean="0"/>
              <a:t>Datoteke so lahko "navadne" ali pa spet imeniki (prazni ali pa taki z vsebino)</a:t>
            </a:r>
          </a:p>
          <a:p>
            <a:pPr lvl="3"/>
            <a:r>
              <a:rPr lang="sl-SI" dirty="0" smtClean="0"/>
              <a:t>Rekurzija!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48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Koda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12968" cy="4937760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import os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def zbrisi(imeDat) :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''' zbriši imenik ali datoteko '''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# ali sploh obstaja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if not os.path.exists(imeDat) :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    raise IOError('Datoteka/imenik '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+</a:t>
            </a:r>
            <a:br>
              <a:rPr lang="sl-SI" sz="24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imeDat + ' ne obstaja!')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# ali gre za datoteko - samo pobrišemo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if os.path.isfile(imeDat) :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    os.remove(imeDat)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    return # zaključimo metodo</a:t>
            </a:r>
          </a:p>
          <a:p>
            <a:pPr marL="0" indent="0">
              <a:buNone/>
            </a:pPr>
            <a:r>
              <a:rPr lang="sl-SI" sz="2400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744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Koda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19200"/>
            <a:ext cx="9036496" cy="4937760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sl-SI" sz="1800" dirty="0">
                <a:latin typeface="Courier New" pitchFamily="49" charset="0"/>
                <a:cs typeface="Courier New" pitchFamily="49" charset="0"/>
              </a:rPr>
              <a:t>opraviti imamamo z imenikom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# poskusimo ga zbrisati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try :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os.rmdir(imeDat)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sl-SI" sz="1400" dirty="0">
                <a:latin typeface="Courier New" pitchFamily="49" charset="0"/>
                <a:cs typeface="Courier New" pitchFamily="49" charset="0"/>
              </a:rPr>
              <a:t># če bo brisanje šlo, je bil imenik prazen, lahko zaključimo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except :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# imenik ni bil prazen, rekurzija!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sezDat = os.listdir(imeDat)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# brišemo vse datoteke na tem seznamu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for ime in sezDat :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    novoIme = imeDat + '\\' + ime </a:t>
            </a:r>
            <a:r>
              <a:rPr lang="sl-SI" sz="1100" dirty="0">
                <a:latin typeface="Courier New" pitchFamily="49" charset="0"/>
                <a:cs typeface="Courier New" pitchFamily="49" charset="0"/>
              </a:rPr>
              <a:t># sestavimo ustrezno ime za rek. klic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    zbrisi(novoIme)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# in seveda sedaj lahko pobrišemo tudi ta imenik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os.rmdir(imeDat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                    </a:t>
            </a:r>
            <a:endParaRPr lang="sl-SI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               </a:t>
            </a:r>
          </a:p>
          <a:p>
            <a:pPr marL="0" indent="0">
              <a:buNone/>
            </a:pPr>
            <a:r>
              <a:rPr lang="sl-SI" sz="18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796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potem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Nam nekdo pove za </a:t>
            </a:r>
          </a:p>
          <a:p>
            <a:r>
              <a:rPr lang="en-US" smtClean="0">
                <a:hlinkClick r:id="rId2" tooltip="shutil.rmtree"/>
              </a:rPr>
              <a:t>shutil.rmtree</a:t>
            </a:r>
            <a:r>
              <a:rPr lang="en-US" dirty="0" smtClean="0">
                <a:hlinkClick r:id="rId2" tooltip="shutil.rmtree"/>
              </a:rPr>
              <a:t>()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721AC-17FA-42CA-BD6F-4EAA612697F1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59590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1 - &amp;quot;Modul os&amp;quot;&quot;/&gt;&lt;property id=&quot;20307&quot; value=&quot;396&quot;/&gt;&lt;/object&gt;&lt;object type=&quot;3&quot; unique_id=&quot;10007&quot;&gt;&lt;property id=&quot;20148&quot; value=&quot;5&quot;/&gt;&lt;property id=&quot;20300&quot; value=&quot;Slide 2 - &amp;quot;Delo z datotekami&amp;quot;&quot;/&gt;&lt;property id=&quot;20307&quot; value=&quot;402&quot;/&gt;&lt;/object&gt;&lt;object type=&quot;3&quot; unique_id=&quot;10008&quot;&gt;&lt;property id=&quot;20148&quot; value=&quot;5&quot;/&gt;&lt;property id=&quot;20300&quot; value=&quot;Slide 3 - &amp;quot;os.path&amp;quot;&quot;/&gt;&lt;property id=&quot;20307&quot; value=&quot;397&quot;/&gt;&lt;/object&gt;&lt;object type=&quot;3&quot; unique_id=&quot;10009&quot;&gt;&lt;property id=&quot;20148&quot; value=&quot;5&quot;/&gt;&lt;property id=&quot;20300&quot; value=&quot;Slide 4 - &amp;quot;Pobriši datoteko/imenik&amp;quot;&quot;/&gt;&lt;property id=&quot;20307&quot; value=&quot;403&quot;/&gt;&lt;/object&gt;&lt;object type=&quot;3&quot; unique_id=&quot;10010&quot;&gt;&lt;property id=&quot;20148&quot; value=&quot;5&quot;/&gt;&lt;property id=&quot;20300&quot; value=&quot;Slide 5 - &amp;quot;Koda&amp;quot;&quot;/&gt;&lt;property id=&quot;20307&quot; value=&quot;404&quot;/&gt;&lt;/object&gt;&lt;object type=&quot;3&quot; unique_id=&quot;10011&quot;&gt;&lt;property id=&quot;20148&quot; value=&quot;5&quot;/&gt;&lt;property id=&quot;20300&quot; value=&quot;Slide 6 - &amp;quot;Koda&amp;quot;&quot;/&gt;&lt;property id=&quot;20307&quot; value=&quot;405&quot;/&gt;&lt;/object&gt;&lt;object type=&quot;3&quot; unique_id=&quot;10012&quot;&gt;&lt;property id=&quot;20148&quot; value=&quot;5&quot;/&gt;&lt;property id=&quot;20300&quot; value=&quot;Slide 7 - &amp;quot;In potem&amp;quot;&quot;/&gt;&lt;property id=&quot;20307&quot; value=&quot;406&quot;/&gt;&lt;/object&gt;&lt;/object&gt;&lt;/object&gt;&lt;/database&gt;"/>
  <p:tag name="SECTOMILLISECCONVERTED" val="1"/>
</p:tagLst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ESS-Tema-PP2007-UP">
  <a:themeElements>
    <a:clrScheme name="1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S-Tema-PP2007-UP">
  <a:themeElements>
    <a:clrScheme name="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SS-Tema-PP2007-UP">
  <a:themeElements>
    <a:clrScheme name="2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SS-Tema-PP2007-UP">
  <a:themeElements>
    <a:clrScheme name="3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ESS-Predloga-PP2003-UP</Template>
  <TotalTime>4800</TotalTime>
  <Words>360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1_ESS-Tema-PP2007-UP</vt:lpstr>
      <vt:lpstr>ESS-Tema-PP2007-UP</vt:lpstr>
      <vt:lpstr>2_ESS-Tema-PP2007-UP</vt:lpstr>
      <vt:lpstr>3_ESS-Tema-PP2007-UP</vt:lpstr>
      <vt:lpstr>Origin</vt:lpstr>
      <vt:lpstr>Modul os</vt:lpstr>
      <vt:lpstr>Delo z datotekami</vt:lpstr>
      <vt:lpstr>os.path</vt:lpstr>
      <vt:lpstr>Pobriši datoteko/imenik</vt:lpstr>
      <vt:lpstr>Koda</vt:lpstr>
      <vt:lpstr>Koda</vt:lpstr>
      <vt:lpstr>In potem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Lokar, Matija</cp:lastModifiedBy>
  <cp:revision>139</cp:revision>
  <dcterms:created xsi:type="dcterms:W3CDTF">2001-11-26T12:48:07Z</dcterms:created>
  <dcterms:modified xsi:type="dcterms:W3CDTF">2014-05-12T05:53:23Z</dcterms:modified>
</cp:coreProperties>
</file>