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97" r:id="rId2"/>
    <p:sldId id="316" r:id="rId3"/>
    <p:sldId id="298" r:id="rId4"/>
    <p:sldId id="304" r:id="rId5"/>
    <p:sldId id="305" r:id="rId6"/>
    <p:sldId id="317" r:id="rId7"/>
    <p:sldId id="318" r:id="rId8"/>
  </p:sldIdLst>
  <p:sldSz cx="9144000" cy="6858000" type="screen4x3"/>
  <p:notesSz cx="6858000" cy="9144000"/>
  <p:custDataLst>
    <p:tags r:id="rId10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7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2F9A7-3CA7-415F-906D-91876525EA5D}" type="datetimeFigureOut">
              <a:rPr lang="sl-SI" smtClean="0"/>
              <a:pPr/>
              <a:t>24.2.2014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BA5F8-DED8-4CBB-AF53-7CCDF813E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24.2.2014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11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24.2.2014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12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24.2.2014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24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24.2.2014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24.2.2014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9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24.2.2014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0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24.2.2014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75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24.2.2014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4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24.2.2014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24.2.2014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43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393D-C7BB-4582-8AF5-FD96E3DEC692}" type="datetimeFigureOut">
              <a:rPr lang="sl-SI" smtClean="0"/>
              <a:pPr/>
              <a:t>24.2.2014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61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B393D-C7BB-4582-8AF5-FD96E3DEC692}" type="datetimeFigureOut">
              <a:rPr lang="sl-SI" smtClean="0"/>
              <a:pPr/>
              <a:t>24.2.2014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2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l.wikipedia.org/wiki/Anagra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Simulacije</a:t>
            </a:r>
            <a:endParaRPr lang="en-GB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 lIns="91440" tIns="45720" rIns="91440" bIns="45720">
            <a:normAutofit fontScale="85000" lnSpcReduction="10000"/>
          </a:bodyPr>
          <a:lstStyle/>
          <a:p>
            <a:pPr eaLnBrk="1" hangingPunct="1"/>
            <a:r>
              <a:rPr lang="sl-SI" dirty="0" smtClean="0"/>
              <a:t>Pogosto računalnik uporabljamo za simulacijo določenih procesov. </a:t>
            </a:r>
          </a:p>
          <a:p>
            <a:pPr lvl="1"/>
            <a:r>
              <a:rPr lang="sl-SI" dirty="0" smtClean="0"/>
              <a:t>Radi bi zbrali vse slikice Smrkcev. Koliko evrov moramo zapraviti v Mercatorju, da bomo dobili vse (je 24 različnih slikic, za vsakih 10€ dobimo eno).</a:t>
            </a:r>
          </a:p>
          <a:p>
            <a:pPr lvl="1"/>
            <a:r>
              <a:rPr lang="sl-SI" dirty="0" smtClean="0"/>
              <a:t>Prikaži dogajanje na sistemu k blagajn, če veš, da se v povprečju vsakih n minut pojavi kupec in da posameznega kupca blagajničarka odpravi v m minutah. Vsak kupec se vedno postavi v najbolj prazno vrsto. Vsakih t minut pa pride kupec, katerega „obravnava“ zahteva p minut.</a:t>
            </a:r>
          </a:p>
          <a:p>
            <a:pPr lvl="1"/>
            <a:r>
              <a:rPr lang="sl-SI" dirty="0" smtClean="0"/>
              <a:t>Napiši program, ki bo nadomestil </a:t>
            </a:r>
            <a:r>
              <a:rPr lang="sl-SI" dirty="0" err="1" smtClean="0"/>
              <a:t>delilca</a:t>
            </a:r>
            <a:r>
              <a:rPr lang="sl-SI" dirty="0" smtClean="0"/>
              <a:t> kart pri pokru.</a:t>
            </a:r>
          </a:p>
          <a:p>
            <a:pPr lvl="1"/>
            <a:r>
              <a:rPr lang="sl-SI" dirty="0" smtClean="0"/>
              <a:t>Kako igrati človek ne jezi se, če smo ostali brez kocke.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1" uiExpand="1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Simulacija </a:t>
            </a:r>
            <a:r>
              <a:rPr lang="sl-SI" dirty="0"/>
              <a:t>meta </a:t>
            </a:r>
            <a:r>
              <a:rPr lang="sl-SI" dirty="0" smtClean="0"/>
              <a:t>kocke</a:t>
            </a:r>
            <a:endParaRPr lang="en-GB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sl-SI" dirty="0" smtClean="0"/>
              <a:t>Napišimo funkcijo, ki bo simulirala kocko</a:t>
            </a:r>
          </a:p>
          <a:p>
            <a:pPr lvl="1"/>
            <a:r>
              <a:rPr lang="sl-SI" dirty="0" smtClean="0"/>
              <a:t>Funkcija vrne neko naključno število med 1 in 6</a:t>
            </a:r>
          </a:p>
          <a:p>
            <a:pPr marL="319088" lvl="1" indent="0">
              <a:buNone/>
            </a:pPr>
            <a:endParaRPr lang="sl-SI" dirty="0" smtClean="0"/>
          </a:p>
          <a:p>
            <a:pPr marL="457200" lvl="1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def kocka():</a:t>
            </a:r>
          </a:p>
          <a:p>
            <a:pPr marL="914400" lvl="2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return ? # naključno število med 1 in 6</a:t>
            </a:r>
          </a:p>
          <a:p>
            <a:endParaRPr lang="sl-SI" dirty="0" smtClean="0"/>
          </a:p>
          <a:p>
            <a:r>
              <a:rPr lang="sl-SI" dirty="0" smtClean="0"/>
              <a:t>In kaj napisati namesto '?' ?</a:t>
            </a:r>
            <a:endParaRPr lang="en-GB" dirty="0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819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Naključna števila</a:t>
            </a:r>
            <a:endParaRPr lang="en-GB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47800"/>
            <a:ext cx="8352928" cy="4572000"/>
          </a:xfrm>
        </p:spPr>
        <p:txBody>
          <a:bodyPr>
            <a:normAutofit fontScale="92500" lnSpcReduction="20000"/>
          </a:bodyPr>
          <a:lstStyle/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sl-SI" dirty="0" smtClean="0"/>
              <a:t>Dobimo decimalno število tipa </a:t>
            </a:r>
            <a:r>
              <a:rPr lang="sl-SI" dirty="0" err="1" smtClean="0"/>
              <a:t>double</a:t>
            </a:r>
            <a:r>
              <a:rPr lang="sl-SI" dirty="0" smtClean="0"/>
              <a:t> z intervala </a:t>
            </a:r>
            <a:br>
              <a:rPr lang="sl-SI" dirty="0" smtClean="0"/>
            </a:br>
            <a:r>
              <a:rPr lang="sl-SI" dirty="0" smtClean="0"/>
              <a:t>[0.0, 1.0)</a:t>
            </a:r>
          </a:p>
          <a:p>
            <a:r>
              <a:rPr lang="sl-SI" dirty="0" smtClean="0">
                <a:latin typeface="Courier New" pitchFamily="49" charset="0"/>
                <a:cs typeface="Courier New" pitchFamily="49" charset="0"/>
              </a:rPr>
              <a:t>6 * 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())</a:t>
            </a:r>
            <a:r>
              <a:rPr lang="sl-SI" dirty="0" smtClean="0"/>
              <a:t>dobimo dec. število z intervala [0,6)</a:t>
            </a:r>
          </a:p>
          <a:p>
            <a:r>
              <a:rPr lang="sl-SI" dirty="0" smtClean="0">
                <a:latin typeface="Courier New" pitchFamily="49" charset="0"/>
                <a:cs typeface="Courier New" pitchFamily="49" charset="0"/>
              </a:rPr>
              <a:t>int (6 * (random.random())) </a:t>
            </a:r>
            <a:r>
              <a:rPr lang="sl-SI" dirty="0" smtClean="0"/>
              <a:t>– dobimo število iz množice {0, 1, 2, 3, 4, 5}</a:t>
            </a:r>
          </a:p>
          <a:p>
            <a:r>
              <a:rPr lang="sl-SI" dirty="0" smtClean="0"/>
              <a:t>Torej</a:t>
            </a:r>
          </a:p>
          <a:p>
            <a:pPr marL="457200" lvl="1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sl-SI" dirty="0" smtClean="0">
                <a:latin typeface="Courier New" pitchFamily="49" charset="0"/>
                <a:cs typeface="Courier New" pitchFamily="49" charset="0"/>
              </a:rPr>
            </a:b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1 +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(6 *(random.random()))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Naključna števila</a:t>
            </a:r>
            <a:endParaRPr lang="en-GB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47800"/>
            <a:ext cx="8568952" cy="4572000"/>
          </a:xfrm>
        </p:spPr>
        <p:txBody>
          <a:bodyPr/>
          <a:lstStyle/>
          <a:p>
            <a:r>
              <a:rPr lang="sl-SI" dirty="0" smtClean="0">
                <a:latin typeface="+mj-lt"/>
                <a:cs typeface="Courier New" pitchFamily="49" charset="0"/>
              </a:rPr>
              <a:t>In potem, ko dobro premislimo, kako dobiti naključno število med a in b</a:t>
            </a:r>
          </a:p>
          <a:p>
            <a:pPr marL="457200" lvl="1" indent="0">
              <a:buNone/>
            </a:pP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((b – a + 1)*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())) + a</a:t>
            </a:r>
          </a:p>
          <a:p>
            <a:r>
              <a:rPr lang="sl-SI" dirty="0" smtClean="0">
                <a:latin typeface="+mj-lt"/>
                <a:cs typeface="Courier New" pitchFamily="49" charset="0"/>
              </a:rPr>
              <a:t>Nam iskanje po spletu</a:t>
            </a:r>
          </a:p>
          <a:p>
            <a:pPr lvl="1"/>
            <a:r>
              <a:rPr lang="sl-SI" dirty="0" smtClean="0">
                <a:latin typeface="+mj-lt"/>
                <a:cs typeface="Courier New" pitchFamily="49" charset="0"/>
              </a:rPr>
              <a:t>pokaže preprostejšo (manj tipkanja) rešitev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random.randint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(a, b)</a:t>
            </a:r>
            <a:endParaRPr lang="sl-SI" dirty="0" smtClean="0">
              <a:latin typeface="+mj-lt"/>
              <a:cs typeface="Courier New" pitchFamily="49" charset="0"/>
            </a:endParaRPr>
          </a:p>
          <a:p>
            <a:pPr lvl="1"/>
            <a:endParaRPr lang="sl-SI" dirty="0" smtClean="0">
              <a:latin typeface="+mj-lt"/>
              <a:cs typeface="Courier New" pitchFamily="49" charset="0"/>
            </a:endParaRPr>
          </a:p>
          <a:p>
            <a:endParaRPr lang="sl-SI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random.randint(a, b)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Dobimo naključno celo število med </a:t>
            </a:r>
            <a:r>
              <a:rPr lang="sl-SI" dirty="0" smtClean="0">
                <a:solidFill>
                  <a:srgbClr val="FF0000"/>
                </a:solidFill>
              </a:rPr>
              <a:t>a</a:t>
            </a:r>
            <a:r>
              <a:rPr lang="sl-SI" dirty="0" smtClean="0"/>
              <a:t> in </a:t>
            </a:r>
            <a:r>
              <a:rPr lang="sl-SI" dirty="0" smtClean="0">
                <a:solidFill>
                  <a:srgbClr val="FF0000"/>
                </a:solidFill>
              </a:rPr>
              <a:t>b</a:t>
            </a:r>
            <a:r>
              <a:rPr lang="sl-SI" dirty="0" smtClean="0"/>
              <a:t>. Meji sta </a:t>
            </a:r>
            <a:r>
              <a:rPr lang="sl-SI" dirty="0" smtClean="0">
                <a:solidFill>
                  <a:srgbClr val="FF0000"/>
                </a:solidFill>
              </a:rPr>
              <a:t>vključeni</a:t>
            </a:r>
            <a:r>
              <a:rPr lang="sl-SI" dirty="0" smtClean="0"/>
              <a:t>, torej lahko dobimo tako </a:t>
            </a:r>
            <a:r>
              <a:rPr lang="sl-SI" dirty="0" smtClean="0">
                <a:solidFill>
                  <a:srgbClr val="FF0000"/>
                </a:solidFill>
              </a:rPr>
              <a:t>a</a:t>
            </a:r>
            <a:r>
              <a:rPr lang="sl-SI" dirty="0" smtClean="0"/>
              <a:t> kot tudi </a:t>
            </a:r>
            <a:r>
              <a:rPr lang="sl-SI" dirty="0" smtClean="0">
                <a:solidFill>
                  <a:srgbClr val="FF0000"/>
                </a:solidFill>
              </a:rPr>
              <a:t>b</a:t>
            </a:r>
            <a:r>
              <a:rPr lang="sl-SI" dirty="0" smtClean="0"/>
              <a:t>.</a:t>
            </a:r>
          </a:p>
          <a:p>
            <a:r>
              <a:rPr lang="sl-SI" dirty="0" smtClean="0"/>
              <a:t>Kocka:</a:t>
            </a:r>
          </a:p>
          <a:p>
            <a:pPr lvl="1"/>
            <a:r>
              <a:rPr lang="sl-SI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andom.randint(1,6)</a:t>
            </a:r>
          </a:p>
          <a:p>
            <a:r>
              <a:rPr lang="sl-SI" dirty="0" smtClean="0"/>
              <a:t>Ruleta (francoska):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random.randint(0, 36)</a:t>
            </a:r>
          </a:p>
          <a:p>
            <a:r>
              <a:rPr lang="sl-SI" dirty="0" smtClean="0"/>
              <a:t>Poker:</a:t>
            </a:r>
          </a:p>
          <a:p>
            <a:pPr lvl="1"/>
            <a:r>
              <a:rPr lang="sl-SI" dirty="0" smtClean="0"/>
              <a:t>Barva: </a:t>
            </a:r>
          </a:p>
          <a:p>
            <a:pPr lvl="2"/>
            <a:r>
              <a:rPr lang="sl-SI" dirty="0" smtClean="0">
                <a:latin typeface="Courier New" pitchFamily="49" charset="0"/>
                <a:cs typeface="Courier New" pitchFamily="49" charset="0"/>
              </a:rPr>
              <a:t>random.randint(1, 4)</a:t>
            </a:r>
          </a:p>
          <a:p>
            <a:pPr lvl="1"/>
            <a:r>
              <a:rPr lang="sl-SI" dirty="0" smtClean="0"/>
              <a:t>Vrednost: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sl-SI" dirty="0" smtClean="0">
                <a:latin typeface="Courier New" pitchFamily="49" charset="0"/>
                <a:cs typeface="Courier New" pitchFamily="49" charset="0"/>
              </a:rPr>
              <a:t>random.randint(2, 14)</a:t>
            </a:r>
          </a:p>
          <a:p>
            <a:pPr lvl="2"/>
            <a:endParaRPr lang="sl-SI" dirty="0"/>
          </a:p>
          <a:p>
            <a:pPr lvl="1"/>
            <a:endParaRPr lang="sl-SI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682925"/>
            <a:ext cx="16192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2352796"/>
            <a:ext cx="1440160" cy="1294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3800">
            <a:off x="5323305" y="4286417"/>
            <a:ext cx="1511895" cy="1929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88025" y="6416111"/>
            <a:ext cx="4031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Vir </a:t>
            </a:r>
            <a:r>
              <a:rPr lang="sl-SI" dirty="0"/>
              <a:t>slik: </a:t>
            </a:r>
            <a:r>
              <a:rPr lang="sl-SI" dirty="0">
                <a:hlinkClick r:id="rId5"/>
              </a:rPr>
              <a:t>http://</a:t>
            </a:r>
            <a:r>
              <a:rPr lang="sl-SI" dirty="0" smtClean="0">
                <a:hlinkClick r:id="rId5"/>
              </a:rPr>
              <a:t>commons.wikimedia.org</a:t>
            </a:r>
            <a:r>
              <a:rPr lang="sl-SI" dirty="0" smtClean="0"/>
              <a:t>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7496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err="1"/>
              <a:t>r</a:t>
            </a:r>
            <a:r>
              <a:rPr lang="sl-SI" sz="3600" dirty="0" err="1" smtClean="0"/>
              <a:t>andom.shuffle</a:t>
            </a:r>
            <a:r>
              <a:rPr lang="sl-SI" sz="3600" dirty="0" smtClean="0"/>
              <a:t>() in </a:t>
            </a:r>
            <a:r>
              <a:rPr lang="sl-SI" sz="3600" dirty="0" err="1" smtClean="0"/>
              <a:t>random.choice</a:t>
            </a:r>
            <a:r>
              <a:rPr lang="sl-SI" sz="3600" dirty="0" smtClean="0"/>
              <a:t>()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random.shuffle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sez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sl-SI" dirty="0" smtClean="0"/>
              <a:t> naključno premeša elemente v seznamu 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sez</a:t>
            </a:r>
            <a:endParaRPr lang="sl-SI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sez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4, 5]</a:t>
            </a:r>
          </a:p>
          <a:p>
            <a:pPr lvl="1"/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random.shuffle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sez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sez</a:t>
            </a:r>
            <a:endParaRPr lang="fr-F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[3, 4, 5, 1, 2]</a:t>
            </a:r>
          </a:p>
          <a:p>
            <a:pPr lvl="1"/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endParaRPr lang="sl-SI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sez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sl-SI" dirty="0"/>
              <a:t> </a:t>
            </a:r>
            <a:r>
              <a:rPr lang="sl-SI" dirty="0" smtClean="0"/>
              <a:t>vrne naključni element iz seznama 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sez</a:t>
            </a:r>
            <a:endParaRPr lang="sl-SI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sl-SI" dirty="0" smtClean="0">
                <a:cs typeface="Courier New" panose="02070309020205020404" pitchFamily="49" charset="0"/>
              </a:rPr>
              <a:t>Uporabimo lahko tudi niz in dobimo naključni znak</a:t>
            </a:r>
            <a:endParaRPr lang="sl-SI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sez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lvl="1"/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matija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lvl="1"/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'j'</a:t>
            </a:r>
          </a:p>
          <a:p>
            <a:pPr lvl="1"/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(['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matija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</a:p>
          <a:p>
            <a:pPr lvl="1"/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matija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lvl="1"/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endParaRPr lang="sl-SI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21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pa dobiti anagram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400" dirty="0" smtClean="0"/>
              <a:t>Kaj je </a:t>
            </a:r>
            <a:r>
              <a:rPr lang="sl-SI" sz="2400" dirty="0" smtClean="0">
                <a:hlinkClick r:id="rId2"/>
              </a:rPr>
              <a:t>anagram</a:t>
            </a:r>
            <a:r>
              <a:rPr lang="sl-SI" sz="2400" dirty="0" smtClean="0"/>
              <a:t>?</a:t>
            </a:r>
          </a:p>
          <a:p>
            <a:pPr lvl="1"/>
            <a:r>
              <a:rPr lang="sl-SI" sz="2400" dirty="0" smtClean="0"/>
              <a:t>'</a:t>
            </a:r>
            <a:r>
              <a:rPr lang="en-US" sz="2400" dirty="0" smtClean="0"/>
              <a:t>Eleven </a:t>
            </a:r>
            <a:r>
              <a:rPr lang="en-US" sz="2400" dirty="0"/>
              <a:t>plus </a:t>
            </a:r>
            <a:r>
              <a:rPr lang="en-US" sz="2400" dirty="0" smtClean="0"/>
              <a:t>two</a:t>
            </a:r>
            <a:r>
              <a:rPr lang="sl-SI" sz="2400" dirty="0" smtClean="0"/>
              <a:t>'</a:t>
            </a:r>
            <a:r>
              <a:rPr lang="en-US" sz="2400" dirty="0" smtClean="0"/>
              <a:t> =</a:t>
            </a:r>
            <a:r>
              <a:rPr lang="sl-SI" sz="2400" dirty="0" smtClean="0"/>
              <a:t>&gt;</a:t>
            </a:r>
            <a:r>
              <a:rPr lang="en-US" sz="2400" dirty="0" smtClean="0"/>
              <a:t> </a:t>
            </a:r>
            <a:r>
              <a:rPr lang="sl-SI" sz="2400" dirty="0" smtClean="0"/>
              <a:t>'</a:t>
            </a:r>
            <a:r>
              <a:rPr lang="en-US" sz="2400" dirty="0" smtClean="0"/>
              <a:t>Twelve </a:t>
            </a:r>
            <a:r>
              <a:rPr lang="en-US" sz="2400" dirty="0"/>
              <a:t>plus </a:t>
            </a:r>
            <a:r>
              <a:rPr lang="en-US" sz="2400" dirty="0" smtClean="0"/>
              <a:t>one</a:t>
            </a:r>
            <a:r>
              <a:rPr lang="sl-SI" sz="2400" dirty="0" smtClean="0"/>
              <a:t>'</a:t>
            </a:r>
            <a:endParaRPr lang="en-US" sz="2400" dirty="0"/>
          </a:p>
          <a:p>
            <a:pPr lvl="1"/>
            <a:r>
              <a:rPr lang="sl-SI" sz="2400" dirty="0" smtClean="0"/>
              <a:t> 'sliva'</a:t>
            </a:r>
            <a:r>
              <a:rPr lang="sl-SI" sz="2400" dirty="0"/>
              <a:t> </a:t>
            </a:r>
            <a:r>
              <a:rPr lang="sl-SI" sz="2400" dirty="0" smtClean="0"/>
              <a:t>=&gt; 'Silva' =&gt; 'Slavi' =&gt; 'svila'</a:t>
            </a:r>
          </a:p>
          <a:p>
            <a:pPr lvl="1"/>
            <a:r>
              <a:rPr lang="sl-SI" sz="2400" dirty="0" smtClean="0"/>
              <a:t>'</a:t>
            </a:r>
            <a:r>
              <a:rPr lang="sl-SI" sz="2400" dirty="0" err="1" smtClean="0"/>
              <a:t>iavls</a:t>
            </a:r>
            <a:r>
              <a:rPr lang="sl-SI" sz="2400" dirty="0" smtClean="0"/>
              <a:t>', '</a:t>
            </a:r>
            <a:r>
              <a:rPr lang="sl-SI" sz="2400" dirty="0" err="1" smtClean="0"/>
              <a:t>avasl</a:t>
            </a:r>
            <a:r>
              <a:rPr lang="sl-SI" sz="2400" dirty="0" smtClean="0"/>
              <a:t>', …</a:t>
            </a:r>
          </a:p>
          <a:p>
            <a:r>
              <a:rPr lang="sl-SI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random.shuffle</a:t>
            </a:r>
            <a:r>
              <a:rPr lang="sl-SI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('matija')</a:t>
            </a:r>
          </a:p>
          <a:p>
            <a:pPr lvl="1"/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lvl="1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"&lt;pyshell#1&gt;", line 1, in &lt;module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random.shuffle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matija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lvl="1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"C:\Python32\lib\random.py", line 266, in shuffle</a:t>
            </a:r>
          </a:p>
          <a:p>
            <a:pPr lvl="1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x[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], x[j] = x[j], x[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' object does not support item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assignment</a:t>
            </a:r>
            <a:endParaRPr lang="sl-SI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l-S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sl-S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sez</a:t>
            </a:r>
            <a:r>
              <a:rPr lang="sl-S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list('matija')</a:t>
            </a:r>
          </a:p>
          <a:p>
            <a:r>
              <a:rPr lang="sl-S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sl-S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random.shuffle</a:t>
            </a:r>
            <a:r>
              <a:rPr lang="sl-S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l-S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sez</a:t>
            </a:r>
            <a:r>
              <a:rPr lang="sl-S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sl-S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''.</a:t>
            </a:r>
            <a:r>
              <a:rPr lang="sl-S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sl-S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l-S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sez</a:t>
            </a:r>
            <a:r>
              <a:rPr lang="sl-S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sl-S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sl-S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iajmta</a:t>
            </a:r>
            <a:r>
              <a:rPr lang="sl-SI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sl-SI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2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 bldLvl="5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imulacije&amp;quot;&quot;/&gt;&lt;property id=&quot;20307&quot; value=&quot;297&quot;/&gt;&lt;/object&gt;&lt;object type=&quot;3&quot; unique_id=&quot;10004&quot;&gt;&lt;property id=&quot;20148&quot; value=&quot;5&quot;/&gt;&lt;property id=&quot;20300&quot; value=&quot;Slide 2 - &amp;quot;Simulacija meta kocke&amp;quot;&quot;/&gt;&lt;property id=&quot;20307&quot; value=&quot;316&quot;/&gt;&lt;/object&gt;&lt;object type=&quot;3&quot; unique_id=&quot;10005&quot;&gt;&lt;property id=&quot;20148&quot; value=&quot;5&quot;/&gt;&lt;property id=&quot;20300&quot; value=&quot;Slide 3 - &amp;quot;Naključna števila&amp;quot;&quot;/&gt;&lt;property id=&quot;20307&quot; value=&quot;298&quot;/&gt;&lt;/object&gt;&lt;object type=&quot;3&quot; unique_id=&quot;10006&quot;&gt;&lt;property id=&quot;20148&quot; value=&quot;5&quot;/&gt;&lt;property id=&quot;20300&quot; value=&quot;Slide 4 - &amp;quot;Naključna števila&amp;quot;&quot;/&gt;&lt;property id=&quot;20307&quot; value=&quot;304&quot;/&gt;&lt;/object&gt;&lt;object type=&quot;3&quot; unique_id=&quot;10007&quot;&gt;&lt;property id=&quot;20148&quot; value=&quot;5&quot;/&gt;&lt;property id=&quot;20300&quot; value=&quot;Slide 5 - &amp;quot;random.randint(a, b)&amp;quot;&quot;/&gt;&lt;property id=&quot;20307&quot; value=&quot;305&quot;/&gt;&lt;/object&gt;&lt;object type=&quot;3&quot; unique_id=&quot;10042&quot;&gt;&lt;property id=&quot;20148&quot; value=&quot;5&quot;/&gt;&lt;property id=&quot;20300&quot; value=&quot;Slide 6 - &amp;quot;random.shuffle() in random.choice()&amp;quot;&quot;/&gt;&lt;property id=&quot;20307&quot; value=&quot;317&quot;/&gt;&lt;/object&gt;&lt;object type=&quot;3&quot; unique_id=&quot;10043&quot;&gt;&lt;property id=&quot;20148&quot; value=&quot;5&quot;/&gt;&lt;property id=&quot;20300&quot; value=&quot;Slide 7 - &amp;quot;Kako pa dobiti anagram&amp;quot;&quot;/&gt;&lt;property id=&quot;20307&quot; value=&quot;318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372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Simulacije</vt:lpstr>
      <vt:lpstr>Simulacija meta kocke</vt:lpstr>
      <vt:lpstr>Naključna števila</vt:lpstr>
      <vt:lpstr>Naključna števila</vt:lpstr>
      <vt:lpstr>random.randint(a, b)</vt:lpstr>
      <vt:lpstr>random.shuffle() in random.choice()</vt:lpstr>
      <vt:lpstr>Kako pa dobiti anagram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Matija Lokar</dc:creator>
  <cp:lastModifiedBy>Lokar, Matija</cp:lastModifiedBy>
  <cp:revision>55</cp:revision>
  <dcterms:created xsi:type="dcterms:W3CDTF">2009-10-14T11:33:25Z</dcterms:created>
  <dcterms:modified xsi:type="dcterms:W3CDTF">2014-02-24T06:59:48Z</dcterms:modified>
</cp:coreProperties>
</file>