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70" r:id="rId3"/>
    <p:sldId id="260" r:id="rId4"/>
    <p:sldId id="267" r:id="rId5"/>
    <p:sldId id="258" r:id="rId6"/>
    <p:sldId id="259" r:id="rId7"/>
    <p:sldId id="264" r:id="rId8"/>
    <p:sldId id="266" r:id="rId9"/>
    <p:sldId id="257" r:id="rId10"/>
    <p:sldId id="269" r:id="rId11"/>
    <p:sldId id="271" r:id="rId12"/>
    <p:sldId id="262" r:id="rId13"/>
    <p:sldId id="263" r:id="rId14"/>
    <p:sldId id="268" r:id="rId15"/>
    <p:sldId id="265" r:id="rId16"/>
  </p:sldIdLst>
  <p:sldSz cx="9144000" cy="6858000" type="screen4x3"/>
  <p:notesSz cx="6858000" cy="9144000"/>
  <p:custDataLst>
    <p:tags r:id="rId17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E6AE75-99FA-4C4B-B60F-D8D142FE12F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41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39E1-65A7-4CB4-90F0-7AEAD367AD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170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B9AD-D35A-4C1F-B3CF-6D6CC4CED31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49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C63C-68EE-4FC8-90DB-C918456634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571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2A1AF-E6EF-4391-A471-73D9A795A0C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0845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5832-BEB5-4E65-BC4A-6627DBBDD44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116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5A70-4F16-4149-A13E-6E263ED9124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55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DC9A-89B0-4339-A2D5-DE2CD34538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34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BE60-6B45-45C1-9A52-BFEC8DB47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48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66F1-387D-48B0-BF55-D477AC9060E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296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D07C8-C6F9-4DFB-BFB9-EA3B9791D4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397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E8E3D95-1A67-400D-A6DF-EA03F42B3F7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18" r:id="rId2"/>
    <p:sldLayoutId id="2147483826" r:id="rId3"/>
    <p:sldLayoutId id="2147483819" r:id="rId4"/>
    <p:sldLayoutId id="2147483820" r:id="rId5"/>
    <p:sldLayoutId id="2147483821" r:id="rId6"/>
    <p:sldLayoutId id="2147483822" r:id="rId7"/>
    <p:sldLayoutId id="2147483827" r:id="rId8"/>
    <p:sldLayoutId id="2147483828" r:id="rId9"/>
    <p:sldLayoutId id="2147483823" r:id="rId10"/>
    <p:sldLayoutId id="21474838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dirty="0" smtClean="0">
                <a:latin typeface="Arial" charset="0"/>
              </a:rPr>
              <a:t>Nekaj tipičnih napak/pomanjkljivosti od lani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Napake iz P 1</a:t>
            </a:r>
            <a:endParaRPr lang="sl-SI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Zanka for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for i in range(len(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 :</a:t>
            </a:r>
          </a:p>
          <a:p>
            <a:pPr lvl="1"/>
            <a:r>
              <a:rPr lang="sl-SI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[i]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Stavki, kjer i nikoli ne rabimo, le x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Zakaj ne:</a:t>
            </a:r>
            <a:endParaRPr lang="sl-SI" dirty="0"/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083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568952" cy="1143000"/>
          </a:xfrm>
        </p:spPr>
        <p:txBody>
          <a:bodyPr/>
          <a:lstStyle/>
          <a:p>
            <a:r>
              <a:rPr lang="sl-SI" dirty="0"/>
              <a:t>Domače/seminarske naloge - poročila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Kaj je ideja</a:t>
            </a:r>
          </a:p>
          <a:p>
            <a:r>
              <a:rPr lang="sl-SI" dirty="0"/>
              <a:t>Smiselni testni primeri</a:t>
            </a:r>
          </a:p>
          <a:p>
            <a:r>
              <a:rPr lang="sl-SI" dirty="0"/>
              <a:t>Oblikovanje</a:t>
            </a:r>
          </a:p>
          <a:p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646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Znamo izluščiti idejo?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1800" dirty="0"/>
              <a:t>Metoda za vhodni podatek dobi ime datoteke, na kateri so zapisani premiki skakača. Predpostavimo, da datoteka v vsakem primeru obstaja in da pri odpiranju datoteke ne pride do težave. V prvi vrstici datoteke morajo biti zapisana tri števila - velikost šahovnice (n) in koordinati začetnega polja (dve števili od 1 do n), v naslednjih vrsticah pa so opisi premikov – število polj, za katero se skakač premakne v vodoravni smeri in število polj, za katero se premakne v navpični smeri. Števila so med seboj ločena s presledkom. Če so števila negativna, pomeni, da je to premik navzdol ali levo, če pa pozitivna pa navzgor ali desno. Metoda vrže izjemo in pove v kateri vrstici je prišlo do katere napake v primeru, če na datoteki niso cela števila, če v kakšni vrstici manjka podatek oziroma jih je preveč, če poteza ni v skladu z dovoljenimi premiki skakača ali pa, če podatki predstavljajo nepravilne koordinate. V primeru, da zaporedje potez predstavlja skakačev obhod, metoda vrne »</a:t>
            </a:r>
            <a:r>
              <a:rPr lang="sl-SI" sz="1800" dirty="0" err="1"/>
              <a:t>True</a:t>
            </a:r>
            <a:r>
              <a:rPr lang="sl-SI" sz="1800" dirty="0"/>
              <a:t>«, drugače pa »</a:t>
            </a:r>
            <a:r>
              <a:rPr lang="sl-SI" sz="1800" dirty="0" err="1"/>
              <a:t>False</a:t>
            </a:r>
            <a:r>
              <a:rPr lang="sl-SI" sz="1800" dirty="0"/>
              <a:t>«. Če zaporedje potez predstavlja pravilne premike, vendar je število potez manjše od n×n, to pomeni, da skakač ne more obiskati vseh polj in metoda vrne »</a:t>
            </a:r>
            <a:r>
              <a:rPr lang="sl-SI" sz="1800" dirty="0" err="1"/>
              <a:t>False</a:t>
            </a:r>
            <a:r>
              <a:rPr lang="sl-SI" sz="1800" dirty="0"/>
              <a:t>«.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415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pa tu?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1800" dirty="0"/>
              <a:t>Metoda za vhodni podatek dobi ime datoteke, na kateri so zapisani premiki skakača. </a:t>
            </a:r>
            <a:endParaRPr lang="sl-SI" sz="1800" dirty="0" smtClean="0"/>
          </a:p>
          <a:p>
            <a:r>
              <a:rPr lang="sl-SI" sz="1800" dirty="0" smtClean="0"/>
              <a:t>Ustvarimo tabelo, ki ponazarja, ali so polja na šahovnici že obiskana</a:t>
            </a:r>
          </a:p>
          <a:p>
            <a:r>
              <a:rPr lang="sl-SI" sz="1800" dirty="0" smtClean="0"/>
              <a:t>Zapomnimo si trenutni položaj skakača</a:t>
            </a:r>
          </a:p>
          <a:p>
            <a:r>
              <a:rPr lang="sl-SI" sz="1800" dirty="0" smtClean="0"/>
              <a:t>Za vsako vrstico na datoteki</a:t>
            </a:r>
          </a:p>
          <a:p>
            <a:pPr lvl="1"/>
            <a:r>
              <a:rPr lang="sl-SI" sz="1600" dirty="0" smtClean="0"/>
              <a:t>Glede na prebrane podatke izračunamo nov položaj skakača</a:t>
            </a:r>
          </a:p>
          <a:p>
            <a:pPr lvl="1"/>
            <a:r>
              <a:rPr lang="sl-SI" sz="1600" dirty="0" smtClean="0"/>
              <a:t>Če je pri tem prišlo do težav (napačni podatki …) vržemo ustrezno izjemo</a:t>
            </a:r>
          </a:p>
          <a:p>
            <a:pPr lvl="1"/>
            <a:r>
              <a:rPr lang="sl-SI" sz="1600" dirty="0" smtClean="0"/>
              <a:t>Če je tisto mesto že bilo obiskano, zaključimo z odgovorom </a:t>
            </a:r>
            <a:r>
              <a:rPr lang="sl-SI" sz="1600" dirty="0" err="1" smtClean="0"/>
              <a:t>false</a:t>
            </a:r>
            <a:endParaRPr lang="sl-SI" sz="1600" dirty="0" smtClean="0"/>
          </a:p>
          <a:p>
            <a:pPr lvl="1"/>
            <a:r>
              <a:rPr lang="sl-SI" sz="1600" dirty="0" smtClean="0"/>
              <a:t>Drugače pa si v tabeli zapomnimo, da smo mesto obiskali</a:t>
            </a:r>
          </a:p>
          <a:p>
            <a:r>
              <a:rPr lang="sl-SI" sz="1800" dirty="0" smtClean="0"/>
              <a:t>Če smo po koncu obdelave datotek našteli n x n obiskanih polj, odgovorimo </a:t>
            </a:r>
            <a:r>
              <a:rPr lang="sl-SI" sz="1800" dirty="0" err="1" smtClean="0"/>
              <a:t>True</a:t>
            </a:r>
            <a:r>
              <a:rPr lang="sl-SI" sz="1800" dirty="0" smtClean="0"/>
              <a:t> (gre), sicer pa </a:t>
            </a:r>
            <a:r>
              <a:rPr lang="sl-SI" sz="1800" dirty="0" err="1" smtClean="0"/>
              <a:t>False</a:t>
            </a:r>
            <a:r>
              <a:rPr lang="sl-SI" sz="1800" dirty="0" smtClean="0"/>
              <a:t> (ni šlo)</a:t>
            </a:r>
          </a:p>
          <a:p>
            <a:pPr lvl="1"/>
            <a:endParaRPr lang="sl-SI" sz="1600" dirty="0" smtClean="0"/>
          </a:p>
          <a:p>
            <a:pPr lvl="1"/>
            <a:endParaRPr lang="sl-SI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533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še bolje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Osnovna ideja je:</a:t>
            </a:r>
          </a:p>
          <a:p>
            <a:pPr lvl="1"/>
            <a:r>
              <a:rPr lang="sl-SI" dirty="0" smtClean="0"/>
              <a:t>Vodili bomo trenutni položaj skakača</a:t>
            </a:r>
          </a:p>
          <a:p>
            <a:pPr lvl="1"/>
            <a:r>
              <a:rPr lang="sl-SI" dirty="0" smtClean="0"/>
              <a:t>Ob vsaki potezi bomo preverili, če gre za legalno potezo  (znotraj polja, pravilni podatki …) in če nas ne postavi na že obiskano polje</a:t>
            </a:r>
          </a:p>
          <a:p>
            <a:pPr lvl="2"/>
            <a:r>
              <a:rPr lang="sl-SI" dirty="0" smtClean="0"/>
              <a:t>Če poteza ni legalna, takoj zaključimo</a:t>
            </a:r>
          </a:p>
          <a:p>
            <a:pPr lvl="1"/>
            <a:r>
              <a:rPr lang="sl-SI" dirty="0" smtClean="0"/>
              <a:t>Ko smo preverili vse poteze (in so bile vse legalne) smo morali obiskati n</a:t>
            </a:r>
            <a:r>
              <a:rPr lang="sl-SI" baseline="30000" dirty="0" smtClean="0"/>
              <a:t>2 </a:t>
            </a:r>
            <a:r>
              <a:rPr lang="sl-SI" dirty="0" smtClean="0"/>
              <a:t>polj</a:t>
            </a:r>
          </a:p>
          <a:p>
            <a:r>
              <a:rPr lang="sl-SI" dirty="0" smtClean="0"/>
              <a:t>Podrobneje: </a:t>
            </a:r>
          </a:p>
          <a:p>
            <a:pPr lvl="1"/>
            <a:r>
              <a:rPr lang="sl-SI" dirty="0" smtClean="0"/>
              <a:t>Prejšnja prosojnica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2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Testni primeri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"ugodni" izidi</a:t>
            </a:r>
          </a:p>
          <a:p>
            <a:r>
              <a:rPr lang="sl-SI" dirty="0" smtClean="0"/>
              <a:t>"neugodni" izidi</a:t>
            </a:r>
          </a:p>
          <a:p>
            <a:pPr lvl="1"/>
            <a:r>
              <a:rPr lang="sl-SI" dirty="0" smtClean="0"/>
              <a:t>Zaradi ponovljenega skoka</a:t>
            </a:r>
          </a:p>
          <a:p>
            <a:pPr lvl="1"/>
            <a:r>
              <a:rPr lang="sl-SI" dirty="0" smtClean="0"/>
              <a:t>Zaradi </a:t>
            </a:r>
            <a:r>
              <a:rPr lang="sl-SI" dirty="0" err="1" smtClean="0"/>
              <a:t>neobiskanega</a:t>
            </a:r>
            <a:r>
              <a:rPr lang="sl-SI" dirty="0" smtClean="0"/>
              <a:t> polja</a:t>
            </a:r>
          </a:p>
          <a:p>
            <a:r>
              <a:rPr lang="sl-SI" dirty="0" smtClean="0"/>
              <a:t>Napačni podatki ( za preverjanje proženja izjem …)</a:t>
            </a:r>
          </a:p>
          <a:p>
            <a:r>
              <a:rPr lang="sl-SI" dirty="0" smtClean="0"/>
              <a:t>"Robni primeri" </a:t>
            </a:r>
          </a:p>
          <a:p>
            <a:pPr lvl="1"/>
            <a:r>
              <a:rPr lang="sl-SI" dirty="0" smtClean="0"/>
              <a:t>Šahovnica manjša kot 3 x 3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Testne primere je dobro (praktično nujno) pripraviti in premisliti vnaprej</a:t>
            </a:r>
          </a:p>
          <a:p>
            <a:pPr marL="3190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Premalo "komunikacije"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Premalo sprašujete</a:t>
            </a:r>
          </a:p>
          <a:p>
            <a:r>
              <a:rPr lang="sl-SI" dirty="0" smtClean="0"/>
              <a:t>Sodelujete v forumih</a:t>
            </a:r>
          </a:p>
          <a:p>
            <a:r>
              <a:rPr lang="sl-SI" dirty="0" smtClean="0"/>
              <a:t>Ni vas na govorilne ure</a:t>
            </a:r>
          </a:p>
          <a:p>
            <a:r>
              <a:rPr lang="sl-SI" dirty="0" smtClean="0"/>
              <a:t>Premalo ste pripravljeni na vaje</a:t>
            </a:r>
          </a:p>
          <a:p>
            <a:pPr lvl="1"/>
            <a:r>
              <a:rPr lang="sl-SI" dirty="0" smtClean="0"/>
              <a:t>Čas vaj se izkoristi, da se sprašuje o tistem, kar se je med pripravo (doma) zataknilo</a:t>
            </a:r>
          </a:p>
          <a:p>
            <a:pPr lvl="2"/>
            <a:r>
              <a:rPr lang="sl-SI" dirty="0" smtClean="0"/>
              <a:t>Morda tudi o prijemih, ki jih niste slišali na predavanjih, pa ste jih videli v "tuji" kodi</a:t>
            </a:r>
          </a:p>
          <a:p>
            <a:pPr lvl="2"/>
            <a:r>
              <a:rPr lang="sl-SI" dirty="0" smtClean="0"/>
              <a:t>…</a:t>
            </a:r>
          </a:p>
          <a:p>
            <a:pPr lvl="1"/>
            <a:r>
              <a:rPr lang="sl-SI" dirty="0" smtClean="0"/>
              <a:t>Čas vaj ni čas osnovnega spoznavanja snovi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697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Izpisovanje v metodah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Za javljanje napak</a:t>
            </a:r>
          </a:p>
          <a:p>
            <a:pPr marL="319088" lvl="1" indent="0">
              <a:buNone/>
            </a:pPr>
            <a:r>
              <a:rPr lang="sl-SI" sz="18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("število ne sme biti 0!") </a:t>
            </a:r>
          </a:p>
          <a:p>
            <a:pPr marL="319088" lvl="1" indent="0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# nasploh "idealno", če potem kar nadaljujemo …</a:t>
            </a:r>
            <a:br>
              <a:rPr lang="sl-SI" sz="1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-------------</a:t>
            </a:r>
          </a:p>
          <a:p>
            <a:pPr marL="319088" lvl="1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glavna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dat_temp,dat_odst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319088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preverimo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datoteke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obstajajo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19088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if not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os.path.isfile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(dat_temp+'.txt'):</a:t>
            </a:r>
          </a:p>
          <a:p>
            <a:pPr marL="319088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print('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Datoteka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z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temperaturami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NE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obstaja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!')</a:t>
            </a:r>
          </a:p>
          <a:p>
            <a:pPr marL="319088" lvl="1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return</a:t>
            </a:r>
            <a:endParaRPr lang="sl-SI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smtClean="0"/>
              <a:t>Uporabljajo se izjeme!</a:t>
            </a:r>
          </a:p>
          <a:p>
            <a:pPr lvl="1"/>
            <a:r>
              <a:rPr lang="sl-SI" dirty="0" smtClean="0"/>
              <a:t>S tem ima tisti, ki metodo uporablja, možnost "popravnega izpita"</a:t>
            </a:r>
          </a:p>
          <a:p>
            <a:pPr marL="319088" lvl="1" indent="0">
              <a:buNone/>
            </a:pPr>
            <a:endParaRPr lang="sl-SI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9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Izpisovanje v metodah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Za "vračanje" rezultatov</a:t>
            </a:r>
          </a:p>
          <a:p>
            <a:pPr lvl="1"/>
            <a:r>
              <a:rPr lang="sl-SI" dirty="0" smtClean="0"/>
              <a:t>Izračunaj vsoto števil v seznamu</a:t>
            </a:r>
          </a:p>
          <a:p>
            <a:pPr lvl="1"/>
            <a:r>
              <a:rPr lang="sl-SI" dirty="0" smtClean="0"/>
              <a:t>Z izpisovanjem</a:t>
            </a:r>
          </a:p>
          <a:p>
            <a:pPr lvl="1"/>
            <a:r>
              <a:rPr lang="sl-SI" dirty="0" smtClean="0"/>
              <a:t>Z </a:t>
            </a:r>
            <a:r>
              <a:rPr lang="sl-SI" dirty="0" err="1" smtClean="0"/>
              <a:t>return</a:t>
            </a:r>
            <a:endParaRPr lang="sl-SI" dirty="0" smtClean="0"/>
          </a:p>
          <a:p>
            <a:pPr marL="319088" lvl="1" indent="0">
              <a:buNone/>
            </a:pPr>
            <a:endParaRPr lang="sl-SI" dirty="0" smtClean="0"/>
          </a:p>
          <a:p>
            <a:pPr marL="319088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skVsota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sez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:</a:t>
            </a:r>
            <a:br>
              <a:rPr lang="sl-SI" dirty="0" smtClean="0">
                <a:latin typeface="Courier New" pitchFamily="49" charset="0"/>
                <a:cs typeface="Courier New" pitchFamily="49" charset="0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…</a:t>
            </a:r>
            <a:br>
              <a:rPr lang="sl-SI" dirty="0" smtClean="0">
                <a:latin typeface="Courier New" pitchFamily="49" charset="0"/>
                <a:cs typeface="Courier New" pitchFamily="49" charset="0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vsota)</a:t>
            </a:r>
          </a:p>
          <a:p>
            <a:pPr marL="319088" lvl="1" indent="0">
              <a:buNone/>
            </a:pPr>
            <a:endParaRPr lang="sl-SI" dirty="0">
              <a:latin typeface="Courier New" pitchFamily="49" charset="0"/>
              <a:cs typeface="Courier New" pitchFamily="49" charset="0"/>
            </a:endParaRPr>
          </a:p>
          <a:p>
            <a:pPr marL="319088" lvl="1" indent="0">
              <a:buNone/>
            </a:pP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skVsota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([2, 3, [4, 5]]))</a:t>
            </a:r>
          </a:p>
          <a:p>
            <a:pPr marL="319088" lvl="1" indent="0">
              <a:buNone/>
            </a:pPr>
            <a:endParaRPr lang="sl-SI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1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Anglovenščina</a:t>
            </a:r>
            <a:r>
              <a:rPr lang="sl-SI" dirty="0" smtClean="0"/>
              <a:t> oz. </a:t>
            </a:r>
            <a:r>
              <a:rPr lang="sl-SI" dirty="0" err="1" smtClean="0"/>
              <a:t>Slogleščina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r>
              <a:rPr lang="sl-SI" dirty="0" smtClean="0"/>
              <a:t>Zelo radi "mešate" jezike</a:t>
            </a:r>
          </a:p>
          <a:p>
            <a:endParaRPr lang="sl-SI" dirty="0"/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dat_temp,dat_odst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file_temp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=open(da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t …</a:t>
            </a:r>
            <a:br>
              <a:rPr lang="sl-SI" smtClean="0">
                <a:latin typeface="Courier New" pitchFamily="49" charset="0"/>
                <a:cs typeface="Courier New" pitchFamily="49" charset="0"/>
              </a:rPr>
            </a:b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clen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digit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= 1000):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'''vrne prvi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clen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Fibonaccijevega zaporedja, ki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vsebuje vneseno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stevk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'''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digit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digit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digit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a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b 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term = 0</a:t>
            </a:r>
          </a:p>
          <a:p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0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Neustrezno komentiranje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Premalo </a:t>
            </a:r>
            <a:r>
              <a:rPr lang="sl-SI" dirty="0" smtClean="0"/>
              <a:t>komentarjev</a:t>
            </a:r>
          </a:p>
          <a:p>
            <a:pPr lvl="1"/>
            <a:r>
              <a:rPr lang="sl-SI" dirty="0" smtClean="0"/>
              <a:t>Komentirati je potrebno ključne dele kode</a:t>
            </a:r>
          </a:p>
          <a:p>
            <a:pPr lvl="1"/>
            <a:r>
              <a:rPr lang="sl-SI" dirty="0" smtClean="0"/>
              <a:t>Povemo idejo! </a:t>
            </a:r>
          </a:p>
          <a:p>
            <a:pPr lvl="1"/>
            <a:r>
              <a:rPr lang="sl-SI" dirty="0" smtClean="0"/>
              <a:t>Pisanje komentarjev </a:t>
            </a:r>
            <a:r>
              <a:rPr lang="sl-SI" dirty="0" smtClean="0">
                <a:solidFill>
                  <a:srgbClr val="FF0000"/>
                </a:solidFill>
              </a:rPr>
              <a:t>vnaprej/sproti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dirty="0" smtClean="0"/>
              <a:t>Preveč komentarjev</a:t>
            </a:r>
          </a:p>
          <a:p>
            <a:pPr lvl="1"/>
            <a:r>
              <a:rPr lang="sl-SI" dirty="0" smtClean="0"/>
              <a:t>Ne vsake "obskurne" podrobnosti</a:t>
            </a:r>
          </a:p>
          <a:p>
            <a:pPr lvl="1"/>
            <a:r>
              <a:rPr lang="sl-SI" dirty="0" smtClean="0"/>
              <a:t>"Ciljna publika"</a:t>
            </a:r>
          </a:p>
          <a:p>
            <a:r>
              <a:rPr lang="sl-SI" dirty="0" smtClean="0"/>
              <a:t>Prevodi kode</a:t>
            </a:r>
          </a:p>
          <a:p>
            <a:pPr lvl="1"/>
            <a:r>
              <a:rPr lang="sl-SI" dirty="0"/>
              <a:t>V komentar ne napišemo "prevod" kode v slovenščino, ampak KAJ/ZAKAJ smo nekaj naredili!</a:t>
            </a:r>
          </a:p>
          <a:p>
            <a:endParaRPr lang="sl-SI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95736" y="6021288"/>
            <a:ext cx="5836854" cy="36933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da-DK" dirty="0">
                <a:latin typeface="Courier New" pitchFamily="49" charset="0"/>
                <a:cs typeface="Courier New" pitchFamily="49" charset="0"/>
              </a:rPr>
              <a:t> else: #sicer (če pogoj ni bil izpolnjen)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47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deliZ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- 1 #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začetno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številko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pomanjšamo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&gt; 0: #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zanka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delovala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dokler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1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           #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katerim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delili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večje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od 0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 %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== 0: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pogojni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stavek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ki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preveri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če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18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                  #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delitelj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začetnega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števila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vsotaDeliteljev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prištejemo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delitelja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eliZ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-= 1 #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delitelja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pomanjšamo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67744" y="3068960"/>
            <a:ext cx="43204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27584" y="3429000"/>
            <a:ext cx="115212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2"/>
          </p:cNvCxnSpPr>
          <p:nvPr/>
        </p:nvCxnSpPr>
        <p:spPr>
          <a:xfrm flipH="1">
            <a:off x="1979712" y="3429000"/>
            <a:ext cx="504056" cy="1800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059832" y="2420888"/>
            <a:ext cx="295232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43808" y="1772816"/>
            <a:ext cx="6120680" cy="6480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75856" y="1414912"/>
            <a:ext cx="1152128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26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f=open(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sl-SI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odpremo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datoteko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=1         #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spremenljivka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šteje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prebrane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vrstice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obiskana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=0  #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spremenljivka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šteje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   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koliko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polj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skakač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že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obiskal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v=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preberemo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vrstico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'\n' in v: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v=v[:-1]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#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če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vrstica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vsebuje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znak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'\n', 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   # je na zadnjem mestu in </a:t>
            </a:r>
            <a:br>
              <a:rPr lang="sl-SI" sz="2000" dirty="0" smtClean="0">
                <a:latin typeface="Courier New" pitchFamily="49" charset="0"/>
                <a:cs typeface="Courier New" pitchFamily="49" charset="0"/>
              </a:rPr>
            </a:b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      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odstranimo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saj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potrebujemo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6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Imena spremenljivk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Uporabljamo imena, ki nekaj pomenijo</a:t>
            </a:r>
          </a:p>
          <a:p>
            <a:r>
              <a:rPr lang="sl-SI" dirty="0" smtClean="0"/>
              <a:t>Zakaj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sl-SI" dirty="0" smtClean="0"/>
              <a:t>, </a:t>
            </a:r>
            <a:r>
              <a:rPr lang="sl-SI" dirty="0"/>
              <a:t>z</a:t>
            </a:r>
            <a:r>
              <a:rPr lang="sl-SI" dirty="0" smtClean="0"/>
              <a:t>akaj ne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stevecPrebranihVrstic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74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apake iz P 1&amp;quot;&quot;/&gt;&lt;property id=&quot;20307&quot; value=&quot;256&quot;/&gt;&lt;/object&gt;&lt;object type=&quot;3&quot; unique_id=&quot;10559&quot;&gt;&lt;property id=&quot;20148&quot; value=&quot;5&quot;/&gt;&lt;property id=&quot;20300&quot; value=&quot;Slide 3 - &amp;quot;Izpisovanje v metodah&amp;quot;&quot;/&gt;&lt;property id=&quot;20307&quot; value=&quot;260&quot;/&gt;&lt;/object&gt;&lt;object type=&quot;3&quot; unique_id=&quot;10560&quot;&gt;&lt;property id=&quot;20148&quot; value=&quot;5&quot;/&gt;&lt;property id=&quot;20300&quot; value=&quot;Slide 5 - &amp;quot;Anglovenščina oz. Slogleščina&amp;quot;&quot;/&gt;&lt;property id=&quot;20307&quot; value=&quot;258&quot;/&gt;&lt;/object&gt;&lt;object type=&quot;3&quot; unique_id=&quot;10561&quot;&gt;&lt;property id=&quot;20148&quot; value=&quot;5&quot;/&gt;&lt;property id=&quot;20300&quot; value=&quot;Slide 6 - &amp;quot;Neustrezno komentiranje&amp;quot;&quot;/&gt;&lt;property id=&quot;20307&quot; value=&quot;259&quot;/&gt;&lt;/object&gt;&lt;object type=&quot;3&quot; unique_id=&quot;10562&quot;&gt;&lt;property id=&quot;20148&quot; value=&quot;5&quot;/&gt;&lt;property id=&quot;20300&quot; value=&quot;Slide 9 - &amp;quot;Imena spremenljivk&amp;quot;&quot;/&gt;&lt;property id=&quot;20307&quot; value=&quot;257&quot;/&gt;&lt;/object&gt;&lt;object type=&quot;3&quot; unique_id=&quot;10655&quot;&gt;&lt;property id=&quot;20148&quot; value=&quot;5&quot;/&gt;&lt;property id=&quot;20300&quot; value=&quot;Slide 4 - &amp;quot;Izpisovanje v metodah&amp;quot;&quot;/&gt;&lt;property id=&quot;20307&quot; value=&quot;267&quot;/&gt;&lt;/object&gt;&lt;object type=&quot;3&quot; unique_id=&quot;10656&quot;&gt;&lt;property id=&quot;20148&quot; value=&quot;5&quot;/&gt;&lt;property id=&quot;20300&quot; value=&quot;Slide 7&quot;/&gt;&lt;property id=&quot;20307&quot; value=&quot;264&quot;/&gt;&lt;/object&gt;&lt;object type=&quot;3&quot; unique_id=&quot;10657&quot;&gt;&lt;property id=&quot;20148&quot; value=&quot;5&quot;/&gt;&lt;property id=&quot;20300&quot; value=&quot;Slide 8&quot;/&gt;&lt;property id=&quot;20307&quot; value=&quot;266&quot;/&gt;&lt;/object&gt;&lt;object type=&quot;3&quot; unique_id=&quot;10658&quot;&gt;&lt;property id=&quot;20148&quot; value=&quot;5&quot;/&gt;&lt;property id=&quot;20300&quot; value=&quot;Slide 12 - &amp;quot;Znamo izluščiti idejo?&amp;quot;&quot;/&gt;&lt;property id=&quot;20307&quot; value=&quot;262&quot;/&gt;&lt;/object&gt;&lt;object type=&quot;3&quot; unique_id=&quot;10659&quot;&gt;&lt;property id=&quot;20148&quot; value=&quot;5&quot;/&gt;&lt;property id=&quot;20300&quot; value=&quot;Slide 13 - &amp;quot;Kaj pa tu?&amp;quot;&quot;/&gt;&lt;property id=&quot;20307&quot; value=&quot;263&quot;/&gt;&lt;/object&gt;&lt;object type=&quot;3&quot; unique_id=&quot;10660&quot;&gt;&lt;property id=&quot;20148&quot; value=&quot;5&quot;/&gt;&lt;property id=&quot;20300&quot; value=&quot;Slide 14 - &amp;quot;Ali še bolje&amp;quot;&quot;/&gt;&lt;property id=&quot;20307&quot; value=&quot;268&quot;/&gt;&lt;/object&gt;&lt;object type=&quot;3&quot; unique_id=&quot;10661&quot;&gt;&lt;property id=&quot;20148&quot; value=&quot;5&quot;/&gt;&lt;property id=&quot;20300&quot; value=&quot;Slide 15 - &amp;quot;Testni primeri&amp;quot;&quot;/&gt;&lt;property id=&quot;20307&quot; value=&quot;265&quot;/&gt;&lt;/object&gt;&lt;object type=&quot;3&quot; unique_id=&quot;10723&quot;&gt;&lt;property id=&quot;20148&quot; value=&quot;5&quot;/&gt;&lt;property id=&quot;20300&quot; value=&quot;Slide 2 - &amp;quot;Premalo &amp;quot;komunikacije&amp;quot;&amp;quot;&quot;/&gt;&lt;property id=&quot;20307&quot; value=&quot;270&quot;/&gt;&lt;/object&gt;&lt;object type=&quot;3&quot; unique_id=&quot;10724&quot;&gt;&lt;property id=&quot;20148&quot; value=&quot;5&quot;/&gt;&lt;property id=&quot;20300&quot; value=&quot;Slide 10 - &amp;quot;Zanka for&amp;quot;&quot;/&gt;&lt;property id=&quot;20307&quot; value=&quot;269&quot;/&gt;&lt;/object&gt;&lt;object type=&quot;3&quot; unique_id=&quot;10725&quot;&gt;&lt;property id=&quot;20148&quot; value=&quot;5&quot;/&gt;&lt;property id=&quot;20300&quot; value=&quot;Slide 11 - &amp;quot;Domače/seminarske naloge - poročila&amp;quot;&quot;/&gt;&lt;property id=&quot;20307&quot; value=&quot;271&quot;/&gt;&lt;/object&gt;&lt;/object&gt;&lt;object type=&quot;8&quot; unique_id=&quot;1003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430</TotalTime>
  <Words>752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Napake iz P 1</vt:lpstr>
      <vt:lpstr>Premalo "komunikacije"</vt:lpstr>
      <vt:lpstr>Izpisovanje v metodah</vt:lpstr>
      <vt:lpstr>Izpisovanje v metodah</vt:lpstr>
      <vt:lpstr>Anglovenščina oz. Slogleščina</vt:lpstr>
      <vt:lpstr>Neustrezno komentiranje</vt:lpstr>
      <vt:lpstr>PowerPoint Presentation</vt:lpstr>
      <vt:lpstr>PowerPoint Presentation</vt:lpstr>
      <vt:lpstr>Imena spremenljivk</vt:lpstr>
      <vt:lpstr>Zanka for</vt:lpstr>
      <vt:lpstr>Domače/seminarske naloge - poročila</vt:lpstr>
      <vt:lpstr>Znamo izluščiti idejo?</vt:lpstr>
      <vt:lpstr>Kaj pa tu?</vt:lpstr>
      <vt:lpstr>Ali še bolje</vt:lpstr>
      <vt:lpstr>Testni primeri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2</dc:title>
  <dc:creator>Matija Lokar</dc:creator>
  <cp:lastModifiedBy>Lokar, Matija</cp:lastModifiedBy>
  <cp:revision>43</cp:revision>
  <dcterms:created xsi:type="dcterms:W3CDTF">2006-09-27T08:07:01Z</dcterms:created>
  <dcterms:modified xsi:type="dcterms:W3CDTF">2013-05-08T10:24:02Z</dcterms:modified>
</cp:coreProperties>
</file>