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6" r:id="rId5"/>
    <p:sldId id="278" r:id="rId6"/>
  </p:sldIdLst>
  <p:sldSz cx="9144000" cy="6858000" type="screen4x3"/>
  <p:notesSz cx="6858000" cy="9144000"/>
  <p:custDataLst>
    <p:tags r:id="rId7"/>
  </p:custDataLst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81BE-9735-4558-9C7A-CF9DAF796F5D}" type="datetimeFigureOut">
              <a:rPr lang="sl-SI" smtClean="0"/>
              <a:t>12.5.2014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E890-03D4-4849-8B33-EE75C46EC6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822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81BE-9735-4558-9C7A-CF9DAF796F5D}" type="datetimeFigureOut">
              <a:rPr lang="sl-SI" smtClean="0"/>
              <a:t>12.5.2014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E890-03D4-4849-8B33-EE75C46EC6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715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81BE-9735-4558-9C7A-CF9DAF796F5D}" type="datetimeFigureOut">
              <a:rPr lang="sl-SI" smtClean="0"/>
              <a:t>12.5.2014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E890-03D4-4849-8B33-EE75C46EC6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137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81BE-9735-4558-9C7A-CF9DAF796F5D}" type="datetimeFigureOut">
              <a:rPr lang="sl-SI" smtClean="0"/>
              <a:t>12.5.2014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E890-03D4-4849-8B33-EE75C46EC6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948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81BE-9735-4558-9C7A-CF9DAF796F5D}" type="datetimeFigureOut">
              <a:rPr lang="sl-SI" smtClean="0"/>
              <a:t>12.5.2014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E890-03D4-4849-8B33-EE75C46EC6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093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81BE-9735-4558-9C7A-CF9DAF796F5D}" type="datetimeFigureOut">
              <a:rPr lang="sl-SI" smtClean="0"/>
              <a:t>12.5.2014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E890-03D4-4849-8B33-EE75C46EC6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160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81BE-9735-4558-9C7A-CF9DAF796F5D}" type="datetimeFigureOut">
              <a:rPr lang="sl-SI" smtClean="0"/>
              <a:t>12.5.2014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E890-03D4-4849-8B33-EE75C46EC6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87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81BE-9735-4558-9C7A-CF9DAF796F5D}" type="datetimeFigureOut">
              <a:rPr lang="sl-SI" smtClean="0"/>
              <a:t>12.5.2014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E890-03D4-4849-8B33-EE75C46EC6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119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81BE-9735-4558-9C7A-CF9DAF796F5D}" type="datetimeFigureOut">
              <a:rPr lang="sl-SI" smtClean="0"/>
              <a:t>12.5.2014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E890-03D4-4849-8B33-EE75C46EC6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96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81BE-9735-4558-9C7A-CF9DAF796F5D}" type="datetimeFigureOut">
              <a:rPr lang="sl-SI" smtClean="0"/>
              <a:t>12.5.2014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E890-03D4-4849-8B33-EE75C46EC6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41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81BE-9735-4558-9C7A-CF9DAF796F5D}" type="datetimeFigureOut">
              <a:rPr lang="sl-SI" smtClean="0"/>
              <a:t>12.5.2014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E890-03D4-4849-8B33-EE75C46EC6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150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F81BE-9735-4558-9C7A-CF9DAF796F5D}" type="datetimeFigureOut">
              <a:rPr lang="sl-SI" smtClean="0"/>
              <a:t>12.5.2014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3E890-03D4-4849-8B33-EE75C46EC6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487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Slovarji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"Obračanje"</a:t>
            </a:r>
          </a:p>
          <a:p>
            <a:r>
              <a:rPr lang="sl-SI" dirty="0" smtClean="0"/>
              <a:t>+ zgledi uporabe slovarja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3011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Uporaba slovarja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sadje_barva = {'jabolko' : 'rdeča', 'limona' : rumena, 'kostanj' : 'rjava', 'borovnica' : 'modra', 'češnja' : rdeča', 'jagoda' : 'rdeča', 'banana' : 'rumena'}</a:t>
            </a:r>
          </a:p>
          <a:p>
            <a:r>
              <a:rPr lang="sl-SI" dirty="0" smtClean="0"/>
              <a:t>Kaj, če bi imeli </a:t>
            </a:r>
          </a:p>
          <a:p>
            <a:pPr lvl="1"/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sadje_barva = {'jabolko' : 'rdeča', 'limona' : rumena, 'kostanj' : 'rjava', 'borovnica' : 'modra', 'češnja' : rdeča', 'jagoda' : 'rdeča', 'banana' : 'rumena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sl-SI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'jabolko' : 'zelena'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sl-SI" dirty="0" smtClean="0"/>
              <a:t>Izpis barv, izpis sadja …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5082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pa barva_sadje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Zanima nas, katero sadje je določene barve</a:t>
            </a:r>
          </a:p>
          <a:p>
            <a:r>
              <a:rPr lang="sl-SI" dirty="0" smtClean="0"/>
              <a:t>"Obrniti " slovar</a:t>
            </a:r>
          </a:p>
          <a:p>
            <a:r>
              <a:rPr lang="sl-SI" dirty="0" smtClean="0"/>
              <a:t>Vrednost slovarja: seznam sadja te barve</a:t>
            </a:r>
          </a:p>
          <a:p>
            <a:r>
              <a:rPr lang="sl-SI" dirty="0" smtClean="0"/>
              <a:t>DEMO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47041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Kodiranje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/>
              <a:t>E</a:t>
            </a:r>
            <a:r>
              <a:rPr lang="sl-SI" dirty="0" smtClean="0"/>
              <a:t>na najbolj enostavnih metod kodiranja je tako imenovana </a:t>
            </a:r>
            <a:r>
              <a:rPr lang="sl-SI" b="1" dirty="0" smtClean="0"/>
              <a:t>zamenjalna metoda</a:t>
            </a:r>
          </a:p>
          <a:p>
            <a:r>
              <a:rPr lang="sl-SI" dirty="0" smtClean="0"/>
              <a:t>Tu povemo, s čem zamenjamo določeno črko</a:t>
            </a:r>
          </a:p>
          <a:p>
            <a:r>
              <a:rPr lang="sl-SI" dirty="0" smtClean="0"/>
              <a:t>Npr.:</a:t>
            </a:r>
          </a:p>
          <a:p>
            <a:pPr lvl="1"/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"A" : "D", "P" : "E", "R" : "S", "C" : "F", "E" : "T"</a:t>
            </a:r>
          </a:p>
          <a:p>
            <a:pPr lvl="1"/>
            <a:r>
              <a:rPr lang="sl-SI" dirty="0" smtClean="0"/>
              <a:t>Ostale črke pustimo</a:t>
            </a:r>
          </a:p>
          <a:p>
            <a:r>
              <a:rPr lang="sl-SI" b="1" dirty="0" smtClean="0"/>
              <a:t>PROGRAMIRANJE</a:t>
            </a:r>
            <a:r>
              <a:rPr lang="sl-SI" dirty="0" smtClean="0"/>
              <a:t> se torej šifrira kot </a:t>
            </a:r>
            <a:r>
              <a:rPr lang="sl-SI" b="1" dirty="0" smtClean="0"/>
              <a:t>ESOGSDMISDNJT</a:t>
            </a:r>
          </a:p>
          <a:p>
            <a:r>
              <a:rPr lang="sl-SI" dirty="0" smtClean="0"/>
              <a:t>Ali je to OK?</a:t>
            </a:r>
          </a:p>
          <a:p>
            <a:pPr lvl="1"/>
            <a:r>
              <a:rPr lang="sl-SI" dirty="0" err="1" smtClean="0"/>
              <a:t>Razšifriraj</a:t>
            </a:r>
            <a:r>
              <a:rPr lang="sl-SI" dirty="0" smtClean="0"/>
              <a:t>!</a:t>
            </a:r>
          </a:p>
          <a:p>
            <a:pPr lvl="1"/>
            <a:r>
              <a:rPr lang="sl-SI" dirty="0" smtClean="0"/>
              <a:t>Kdaj bo zamenjalna metoda OK?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78896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</a:t>
            </a:r>
            <a:r>
              <a:rPr lang="sl-SI" dirty="0" smtClean="0"/>
              <a:t>ako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 smtClean="0"/>
              <a:t>Narediti moramo slovar za vse črke</a:t>
            </a:r>
          </a:p>
          <a:p>
            <a:pPr lvl="1"/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vseČrke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list("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abcčdefghijklmno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…z")</a:t>
            </a:r>
          </a:p>
          <a:p>
            <a:pPr lvl="1"/>
            <a:r>
              <a:rPr lang="sl-SI" dirty="0" err="1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andom.shuffle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vseČrke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sl-SI" dirty="0" smtClean="0"/>
              <a:t>Ustvarimo slovar:</a:t>
            </a:r>
          </a:p>
          <a:p>
            <a:pPr lvl="2"/>
            <a:r>
              <a:rPr lang="sl-SI" dirty="0" smtClean="0"/>
              <a:t>Vsaki črki pripišemo črko, ki je v premešanem seznamu na njenem mestu</a:t>
            </a:r>
          </a:p>
          <a:p>
            <a:pPr lvl="2"/>
            <a:r>
              <a:rPr lang="sl-SI" dirty="0" smtClean="0"/>
              <a:t>Obenem ustvarjamo še obratni slovar (za </a:t>
            </a:r>
            <a:r>
              <a:rPr lang="sl-SI" dirty="0" err="1" smtClean="0"/>
              <a:t>razšifriranje</a:t>
            </a:r>
            <a:r>
              <a:rPr lang="sl-SI" dirty="0" smtClean="0"/>
              <a:t>)</a:t>
            </a:r>
          </a:p>
          <a:p>
            <a:r>
              <a:rPr lang="sl-SI" dirty="0"/>
              <a:t>Metoda </a:t>
            </a:r>
            <a:r>
              <a:rPr lang="sl-SI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kriptiraj</a:t>
            </a:r>
            <a:r>
              <a:rPr lang="sl-SI" dirty="0"/>
              <a:t> sprejme navadno besedilo in ga </a:t>
            </a:r>
            <a:r>
              <a:rPr lang="sl-SI" dirty="0" smtClean="0"/>
              <a:t>zašifrira</a:t>
            </a:r>
          </a:p>
          <a:p>
            <a:pPr lvl="1"/>
            <a:r>
              <a:rPr lang="sl-SI" dirty="0" smtClean="0"/>
              <a:t>Gremo preko besedila. Vsako črko zamenjamo z vrednostjo, ki jo ima ta črka v slovarju za </a:t>
            </a:r>
            <a:r>
              <a:rPr lang="sl-SI" dirty="0" err="1" smtClean="0"/>
              <a:t>kriptiranje</a:t>
            </a:r>
            <a:endParaRPr lang="sl-SI" dirty="0"/>
          </a:p>
          <a:p>
            <a:r>
              <a:rPr lang="sl-SI" dirty="0"/>
              <a:t>Metoda </a:t>
            </a:r>
            <a:r>
              <a:rPr lang="sl-SI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dekriptiraj</a:t>
            </a:r>
            <a:r>
              <a:rPr lang="sl-SI" dirty="0"/>
              <a:t> vrne </a:t>
            </a:r>
            <a:r>
              <a:rPr lang="sl-SI" dirty="0" err="1"/>
              <a:t>razšifrirano</a:t>
            </a:r>
            <a:r>
              <a:rPr lang="sl-SI" dirty="0"/>
              <a:t> </a:t>
            </a:r>
            <a:endParaRPr lang="sl-SI" dirty="0" smtClean="0"/>
          </a:p>
          <a:p>
            <a:pPr lvl="1"/>
            <a:r>
              <a:rPr lang="sl-SI" dirty="0" smtClean="0"/>
              <a:t>Enako, le drugi slovar uporabimo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78969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lovarji&amp;quot;&quot;/&gt;&lt;property id=&quot;20307&quot; value=&quot;256&quot;/&gt;&lt;/object&gt;&lt;object type=&quot;3&quot; unique_id=&quot;10562&quot;&gt;&lt;property id=&quot;20148&quot; value=&quot;5&quot;/&gt;&lt;property id=&quot;20300&quot; value=&quot;Slide 2 - &amp;quot;Uporaba slovarja&amp;quot;&quot;/&gt;&lt;property id=&quot;20307&quot; value=&quot;273&quot;/&gt;&lt;/object&gt;&lt;object type=&quot;3&quot; unique_id=&quot;10563&quot;&gt;&lt;property id=&quot;20148&quot; value=&quot;5&quot;/&gt;&lt;property id=&quot;20300&quot; value=&quot;Slide 3 - &amp;quot;Kaj pa barva_sadje&amp;quot;&quot;/&gt;&lt;property id=&quot;20307&quot; value=&quot;274&quot;/&gt;&lt;/object&gt;&lt;object type=&quot;3&quot; unique_id=&quot;10565&quot;&gt;&lt;property id=&quot;20148&quot; value=&quot;5&quot;/&gt;&lt;property id=&quot;20300&quot; value=&quot;Slide 4 - &amp;quot;Kodiranje&amp;quot;&quot;/&gt;&lt;property id=&quot;20307&quot; value=&quot;276&quot;/&gt;&lt;/object&gt;&lt;object type=&quot;3&quot; unique_id=&quot;10567&quot;&gt;&lt;property id=&quot;20148&quot; value=&quot;5&quot;/&gt;&lt;property id=&quot;20300&quot; value=&quot;Slide 5 - &amp;quot;Kako&amp;quot;&quot;/&gt;&lt;property id=&quot;20307&quot; value=&quot;27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280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Slovarji</vt:lpstr>
      <vt:lpstr>Uporaba slovarja</vt:lpstr>
      <vt:lpstr>Kaj pa barva_sadje</vt:lpstr>
      <vt:lpstr>Kodiranje</vt:lpstr>
      <vt:lpstr>Kako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Slovarji</dc:title>
  <dc:creator>Lokar, Matija</dc:creator>
  <cp:lastModifiedBy>Lokar, Matija</cp:lastModifiedBy>
  <cp:revision>24</cp:revision>
  <dcterms:created xsi:type="dcterms:W3CDTF">2012-12-14T09:21:29Z</dcterms:created>
  <dcterms:modified xsi:type="dcterms:W3CDTF">2014-05-12T05:46:38Z</dcterms:modified>
</cp:coreProperties>
</file>