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E80A4-EA0C-4BC5-BFEF-777C67CE364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A8993-496E-4F02-9439-15949DFA4BF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A9B94-640C-4E5A-BCCA-C98A1B9A754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5D7DC-2123-48AB-BFA6-3253A3CC5FB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26BDB-5ABC-4271-A553-CBD7BC8B67C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B6C483-3DBB-49DE-B1A2-982882704D8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ACA52-0BDE-44CA-8BF5-D38C9EEFA4C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3879E-FEBD-40ED-81F4-64F290D4A9BB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D68BB-C8D0-46AC-83CD-FC0C3DDA83B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56A25-E868-48DF-B6FA-78511E256E5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137977-1D8D-4908-9927-F866588C274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C41E8C-CB86-4BC5-B38F-B8C06E01DAA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Programiranje </a:t>
            </a:r>
            <a:r>
              <a:rPr lang="sl-SI" smtClean="0">
                <a:latin typeface="Arial" charset="0"/>
              </a:rPr>
              <a:t>1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l-SI" dirty="0" smtClean="0">
                <a:latin typeface="Arial" charset="0"/>
              </a:rPr>
              <a:t>Praktična matematika</a:t>
            </a:r>
          </a:p>
          <a:p>
            <a:pPr eaLnBrk="1" hangingPunct="1"/>
            <a:r>
              <a:rPr lang="sl-SI" dirty="0" smtClean="0">
                <a:latin typeface="Arial" charset="0"/>
              </a:rPr>
              <a:t>2012/13</a:t>
            </a:r>
            <a:endParaRPr lang="sl-SI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že poznate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Izpis</a:t>
            </a:r>
          </a:p>
          <a:p>
            <a:pPr lvl="1"/>
            <a:r>
              <a:rPr lang="sl-SI" dirty="0" err="1" smtClean="0"/>
              <a:t>print</a:t>
            </a:r>
            <a:endParaRPr lang="sl-SI" dirty="0" smtClean="0"/>
          </a:p>
          <a:p>
            <a:r>
              <a:rPr lang="sl-SI" dirty="0" smtClean="0"/>
              <a:t>Osnovni tipi </a:t>
            </a:r>
          </a:p>
          <a:p>
            <a:pPr lvl="1"/>
            <a:r>
              <a:rPr lang="sl-SI" dirty="0" err="1" smtClean="0"/>
              <a:t>int</a:t>
            </a:r>
            <a:r>
              <a:rPr lang="sl-SI" dirty="0" smtClean="0"/>
              <a:t>, </a:t>
            </a:r>
            <a:r>
              <a:rPr lang="sl-SI" dirty="0" err="1" smtClean="0"/>
              <a:t>float</a:t>
            </a:r>
            <a:r>
              <a:rPr lang="sl-SI" dirty="0" smtClean="0"/>
              <a:t>, str</a:t>
            </a:r>
          </a:p>
          <a:p>
            <a:r>
              <a:rPr lang="sl-SI" dirty="0" smtClean="0"/>
              <a:t>Funkcije</a:t>
            </a:r>
          </a:p>
          <a:p>
            <a:pPr lvl="1"/>
            <a:r>
              <a:rPr lang="sl-SI" dirty="0" smtClean="0"/>
              <a:t>Parametri</a:t>
            </a:r>
          </a:p>
          <a:p>
            <a:pPr lvl="2"/>
            <a:r>
              <a:rPr lang="sl-SI" dirty="0" smtClean="0"/>
              <a:t>Formalni in dejanski</a:t>
            </a:r>
          </a:p>
          <a:p>
            <a:pPr marL="593725" lvl="2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299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že poznate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Osnovni stavki</a:t>
            </a:r>
          </a:p>
          <a:p>
            <a:pPr lvl="1"/>
            <a:r>
              <a:rPr lang="sl-SI" dirty="0" smtClean="0"/>
              <a:t>Prireditveni</a:t>
            </a:r>
          </a:p>
          <a:p>
            <a:pPr lvl="1"/>
            <a:r>
              <a:rPr lang="sl-SI" dirty="0" smtClean="0"/>
              <a:t>Klic funkcij</a:t>
            </a:r>
          </a:p>
          <a:p>
            <a:pPr lvl="1"/>
            <a:r>
              <a:rPr lang="sl-SI" dirty="0" smtClean="0"/>
              <a:t>Pogojni</a:t>
            </a:r>
          </a:p>
          <a:p>
            <a:pPr lvl="2"/>
            <a:r>
              <a:rPr lang="sl-SI" dirty="0" err="1"/>
              <a:t>i</a:t>
            </a:r>
            <a:r>
              <a:rPr lang="sl-SI" dirty="0" err="1" smtClean="0"/>
              <a:t>f</a:t>
            </a:r>
            <a:endParaRPr lang="sl-SI" dirty="0" smtClean="0"/>
          </a:p>
          <a:p>
            <a:pPr lvl="2"/>
            <a:r>
              <a:rPr lang="sl-SI" dirty="0" err="1"/>
              <a:t>i</a:t>
            </a:r>
            <a:r>
              <a:rPr lang="sl-SI" dirty="0" err="1" smtClean="0"/>
              <a:t>f</a:t>
            </a:r>
            <a:r>
              <a:rPr lang="sl-SI" dirty="0" smtClean="0"/>
              <a:t> … </a:t>
            </a:r>
            <a:r>
              <a:rPr lang="sl-SI" dirty="0" err="1" smtClean="0"/>
              <a:t>else</a:t>
            </a:r>
            <a:endParaRPr lang="sl-SI" dirty="0" smtClean="0"/>
          </a:p>
          <a:p>
            <a:pPr lvl="2"/>
            <a:r>
              <a:rPr lang="sl-SI" dirty="0" err="1"/>
              <a:t>i</a:t>
            </a:r>
            <a:r>
              <a:rPr lang="sl-SI" dirty="0" err="1" smtClean="0"/>
              <a:t>f</a:t>
            </a:r>
            <a:r>
              <a:rPr lang="sl-SI" dirty="0" smtClean="0"/>
              <a:t> .. </a:t>
            </a:r>
            <a:r>
              <a:rPr lang="sl-SI" dirty="0" err="1" smtClean="0"/>
              <a:t>elif</a:t>
            </a:r>
            <a:r>
              <a:rPr lang="sl-SI" dirty="0" smtClean="0"/>
              <a:t> … </a:t>
            </a:r>
            <a:r>
              <a:rPr lang="sl-SI" dirty="0" err="1" smtClean="0"/>
              <a:t>else</a:t>
            </a:r>
            <a:endParaRPr lang="sl-SI" dirty="0" smtClean="0"/>
          </a:p>
          <a:p>
            <a:r>
              <a:rPr lang="sl-SI" dirty="0" smtClean="0"/>
              <a:t>Zanke</a:t>
            </a:r>
          </a:p>
          <a:p>
            <a:pPr lvl="1"/>
            <a:r>
              <a:rPr lang="sl-SI" dirty="0" err="1"/>
              <a:t>w</a:t>
            </a:r>
            <a:r>
              <a:rPr lang="sl-SI" dirty="0" err="1" smtClean="0"/>
              <a:t>hile</a:t>
            </a:r>
            <a:endParaRPr lang="sl-SI" dirty="0" smtClean="0"/>
          </a:p>
          <a:p>
            <a:pPr lvl="1"/>
            <a:r>
              <a:rPr lang="sl-SI" dirty="0" err="1" smtClean="0"/>
              <a:t>for</a:t>
            </a:r>
            <a:endParaRPr lang="sl-SI" dirty="0" smtClean="0"/>
          </a:p>
          <a:p>
            <a:pPr lvl="2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053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že poznate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Seznami</a:t>
            </a:r>
          </a:p>
          <a:p>
            <a:pPr lvl="1"/>
            <a:r>
              <a:rPr lang="sl-SI" dirty="0" smtClean="0"/>
              <a:t>Tvorba</a:t>
            </a:r>
          </a:p>
          <a:p>
            <a:pPr lvl="1"/>
            <a:r>
              <a:rPr lang="sl-SI" dirty="0" smtClean="0"/>
              <a:t>Dostop do elementov</a:t>
            </a:r>
          </a:p>
          <a:p>
            <a:pPr lvl="1"/>
            <a:r>
              <a:rPr lang="sl-SI" dirty="0" smtClean="0"/>
              <a:t>rezanje</a:t>
            </a:r>
          </a:p>
          <a:p>
            <a:pPr lvl="1"/>
            <a:r>
              <a:rPr lang="sl-SI" dirty="0" smtClean="0"/>
              <a:t>Funkcije nad seznami</a:t>
            </a:r>
          </a:p>
          <a:p>
            <a:r>
              <a:rPr lang="sl-SI" dirty="0" smtClean="0"/>
              <a:t>Nizi</a:t>
            </a:r>
          </a:p>
          <a:p>
            <a:pPr lvl="1"/>
            <a:r>
              <a:rPr lang="sl-SI" dirty="0" smtClean="0"/>
              <a:t>Tvorba</a:t>
            </a:r>
          </a:p>
          <a:p>
            <a:pPr lvl="1"/>
            <a:r>
              <a:rPr lang="sl-SI" dirty="0" smtClean="0"/>
              <a:t>Dostop do posameznih znakov</a:t>
            </a:r>
          </a:p>
          <a:p>
            <a:pPr lvl="1"/>
            <a:r>
              <a:rPr lang="sl-SI" dirty="0" smtClean="0"/>
              <a:t>Rezanje</a:t>
            </a:r>
          </a:p>
          <a:p>
            <a:pPr lvl="1"/>
            <a:r>
              <a:rPr lang="sl-SI" dirty="0" smtClean="0"/>
              <a:t>Funkcije nad nizi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9184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ogramiranje 1&amp;quot;&quot;/&gt;&lt;property id=&quot;20307&quot; value=&quot;256&quot;/&gt;&lt;/object&gt;&lt;object type=&quot;3&quot; unique_id=&quot;10093&quot;&gt;&lt;property id=&quot;20148&quot; value=&quot;5&quot;/&gt;&lt;property id=&quot;20300&quot; value=&quot;Slide 2 - &amp;quot;Kaj že poznate&amp;quot;&quot;/&gt;&lt;property id=&quot;20307&quot; value=&quot;258&quot;/&gt;&lt;/object&gt;&lt;object type=&quot;3&quot; unique_id=&quot;10094&quot;&gt;&lt;property id=&quot;20148&quot; value=&quot;5&quot;/&gt;&lt;property id=&quot;20300&quot; value=&quot;Slide 3 - &amp;quot;Kaj že poznate&amp;quot;&quot;/&gt;&lt;property id=&quot;20307&quot; value=&quot;257&quot;/&gt;&lt;/object&gt;&lt;object type=&quot;3&quot; unique_id=&quot;10095&quot;&gt;&lt;property id=&quot;20148&quot; value=&quot;5&quot;/&gt;&lt;property id=&quot;20300&quot; value=&quot;Slide 4 - &amp;quot;Kaj že poznate&amp;quot;&quot;/&gt;&lt;property id=&quot;20307&quot; value=&quot;259&quot;/&gt;&lt;/object&gt;&lt;/object&gt;&lt;object type=&quot;8&quot; unique_id=&quot;1003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O_predmetu_P1_1213</Template>
  <TotalTime>368</TotalTime>
  <Words>65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Programiranje 1</vt:lpstr>
      <vt:lpstr>Kaj že poznate</vt:lpstr>
      <vt:lpstr>Kaj že poznate</vt:lpstr>
      <vt:lpstr>Kaj že poznate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Lokar, Matija</cp:lastModifiedBy>
  <cp:revision>39</cp:revision>
  <dcterms:created xsi:type="dcterms:W3CDTF">2006-09-27T08:07:01Z</dcterms:created>
  <dcterms:modified xsi:type="dcterms:W3CDTF">2013-01-22T10:29:14Z</dcterms:modified>
</cp:coreProperties>
</file>