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4" r:id="rId13"/>
  </p:sldIdLst>
  <p:sldSz cx="9144000" cy="6858000" type="screen4x3"/>
  <p:notesSz cx="6858000" cy="9144000"/>
  <p:custDataLst>
    <p:tags r:id="rId15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F9A7-3CA7-415F-906D-91876525EA5D}" type="datetimeFigureOut">
              <a:rPr lang="sl-SI" smtClean="0"/>
              <a:pPr/>
              <a:t>24.2.2014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BA5F8-DED8-4CBB-AF53-7CCDF813E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A9B3-6E48-4873-8DBA-2043A6DD47D1}" type="datetime1">
              <a:rPr lang="sl-SI" smtClean="0"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BD579-B62D-448F-99B7-14398BCABB6C}" type="datetime1">
              <a:rPr lang="sl-SI" smtClean="0"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DF7C-50D0-4D84-946F-6F7E4C8C3ADE}" type="datetime1">
              <a:rPr lang="sl-SI" smtClean="0"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E145-8166-4F04-8D61-908D5EB3EB65}" type="datetime1">
              <a:rPr lang="sl-SI" smtClean="0"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8F33-9885-40CB-8167-ABF8968F07F4}" type="datetime1">
              <a:rPr lang="sl-SI" smtClean="0"/>
              <a:t>24.2.2014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10D9-15F9-442E-A567-2AE22BD15536}" type="datetime1">
              <a:rPr lang="sl-SI" smtClean="0"/>
              <a:t>24.2.2014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33C5-998A-47E5-AA56-4A98AB271E8D}" type="datetime1">
              <a:rPr lang="sl-SI" smtClean="0"/>
              <a:t>24.2.2014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9ABC-2D52-4B10-882B-6A807A2F9B32}" type="datetime1">
              <a:rPr lang="sl-SI" smtClean="0"/>
              <a:t>24.2.2014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E293-D03F-4597-B56E-2DA20E5E8502}" type="datetime1">
              <a:rPr lang="sl-SI" smtClean="0"/>
              <a:t>24.2.2014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E02D-BE2F-4ACE-B648-19024829768E}" type="datetime1">
              <a:rPr lang="sl-SI" smtClean="0"/>
              <a:t>24.2.2014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FC74-C9D1-4FE6-81F7-F0C3C28DE58C}" type="datetime1">
              <a:rPr lang="sl-SI" smtClean="0"/>
              <a:t>24.2.2014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A373EF-0162-47DE-A8DA-2CC70A5990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2F130F-EE40-4DBF-BE93-E634D423CDEE}" type="datetime1">
              <a:rPr lang="sl-SI" smtClean="0"/>
              <a:t>24.2.2014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Vnos podatkov s tipkovnico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6286648" cy="661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8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0618"/>
            <a:ext cx="7620000" cy="1143000"/>
          </a:xfrm>
        </p:spPr>
        <p:txBody>
          <a:bodyPr/>
          <a:lstStyle/>
          <a:p>
            <a:r>
              <a:rPr lang="sl-SI" dirty="0" smtClean="0"/>
              <a:t>Iz niza v decimalno število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175584"/>
            <a:ext cx="7620000" cy="532656"/>
          </a:xfrm>
        </p:spPr>
        <p:txBody>
          <a:bodyPr/>
          <a:lstStyle/>
          <a:p>
            <a:r>
              <a:rPr lang="sl-SI" dirty="0" smtClean="0"/>
              <a:t>Podobno kot </a:t>
            </a:r>
            <a:r>
              <a:rPr lang="sl-SI" dirty="0" err="1" smtClean="0"/>
              <a:t>int</a:t>
            </a:r>
            <a:r>
              <a:rPr lang="sl-SI" dirty="0" smtClean="0"/>
              <a:t> deluje </a:t>
            </a:r>
            <a:r>
              <a:rPr lang="sl-SI" dirty="0" err="1" smtClean="0"/>
              <a:t>float</a:t>
            </a:r>
            <a:endParaRPr lang="sl-S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28788"/>
            <a:ext cx="65246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decimalnih števil v cela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Kako iz decimalnega števila narediti celo število?</a:t>
            </a:r>
          </a:p>
          <a:p>
            <a:r>
              <a:rPr lang="sl-SI" dirty="0" smtClean="0"/>
              <a:t>Če želimo odrezati decimalke</a:t>
            </a:r>
          </a:p>
          <a:p>
            <a:pPr lvl="1"/>
            <a:r>
              <a:rPr lang="sl-SI" dirty="0" smtClean="0"/>
              <a:t>12.465 v 12</a:t>
            </a:r>
          </a:p>
          <a:p>
            <a:pPr lvl="1"/>
            <a:r>
              <a:rPr lang="sl-SI" dirty="0" smtClean="0"/>
              <a:t>349.998 v 349</a:t>
            </a:r>
          </a:p>
          <a:p>
            <a:r>
              <a:rPr lang="sl-SI" dirty="0" smtClean="0"/>
              <a:t>uporabimo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(349.998 ) je 349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(4.3*8) je 34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 je 3</a:t>
            </a:r>
          </a:p>
          <a:p>
            <a:endParaRPr lang="sl-SI" dirty="0" smtClean="0"/>
          </a:p>
          <a:p>
            <a:r>
              <a:rPr lang="sl-SI" dirty="0" smtClean="0"/>
              <a:t>Kaj pomeni izraz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x –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(x) </a:t>
            </a:r>
            <a:r>
              <a:rPr lang="sl-SI" dirty="0" smtClean="0"/>
              <a:t>?</a:t>
            </a:r>
          </a:p>
          <a:p>
            <a:pPr marL="114300" indent="0">
              <a:buNone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z="4400" dirty="0" smtClean="0"/>
              <a:t>Zgled: Iz števila 38 naredimo 83!</a:t>
            </a:r>
            <a:endParaRPr lang="en-GB" sz="4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dirty="0" smtClean="0"/>
              <a:t>Shranimo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stevilo = 38</a:t>
            </a:r>
          </a:p>
          <a:p>
            <a:pPr eaLnBrk="1" hangingPunct="1"/>
            <a:r>
              <a:rPr lang="sl-SI" dirty="0" smtClean="0"/>
              <a:t>Določimo enice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sz="1900" dirty="0" smtClean="0">
                <a:latin typeface="Courier New" pitchFamily="49" charset="0"/>
              </a:rPr>
              <a:t>enice = stevilo % 10</a:t>
            </a:r>
          </a:p>
          <a:p>
            <a:pPr eaLnBrk="1" hangingPunct="1"/>
            <a:r>
              <a:rPr lang="sl-SI" dirty="0" smtClean="0"/>
              <a:t>Določimo desetice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desetice = stevilo // 10</a:t>
            </a:r>
          </a:p>
          <a:p>
            <a:pPr eaLnBrk="1" hangingPunct="1"/>
            <a:r>
              <a:rPr lang="sl-SI" dirty="0" smtClean="0"/>
              <a:t>Naredimo novo število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sl-SI" dirty="0" smtClean="0">
                <a:latin typeface="Courier New" pitchFamily="49" charset="0"/>
              </a:rPr>
              <a:t>novoStevilo = enice * 10 + desetice</a:t>
            </a:r>
            <a:endParaRPr lang="en-GB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Zložimo v program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sl-SI" smtClean="0"/>
              <a:t>„samostojni program“</a:t>
            </a:r>
          </a:p>
          <a:p>
            <a:pPr eaLnBrk="1" hangingPunct="1"/>
            <a:r>
              <a:rPr lang="sl-SI" smtClean="0"/>
              <a:t>Funkcija</a:t>
            </a:r>
          </a:p>
          <a:p>
            <a:pPr lvl="1"/>
            <a:r>
              <a:rPr lang="sl-SI" smtClean="0"/>
              <a:t>In testni program</a:t>
            </a:r>
          </a:p>
          <a:p>
            <a:pPr eaLnBrk="1" hangingPunct="1"/>
            <a:r>
              <a:rPr lang="sl-SI" smtClean="0"/>
              <a:t>Nova uporaba</a:t>
            </a:r>
          </a:p>
          <a:p>
            <a:pPr lvl="1" eaLnBrk="1" hangingPunct="1"/>
            <a:r>
              <a:rPr lang="sl-SI" smtClean="0"/>
              <a:t>Kako iz 27 narediti 72?</a:t>
            </a:r>
          </a:p>
          <a:p>
            <a:pPr lvl="1" eaLnBrk="1" hangingPunct="1"/>
            <a:r>
              <a:rPr lang="sl-SI" smtClean="0"/>
              <a:t>Le zamenjamo prireditveni stavek</a:t>
            </a:r>
          </a:p>
          <a:p>
            <a:pPr lvl="2"/>
            <a:r>
              <a:rPr lang="sl-SI" smtClean="0">
                <a:latin typeface="Courier New" pitchFamily="49" charset="0"/>
                <a:cs typeface="Courier New" pitchFamily="49" charset="0"/>
              </a:rPr>
              <a:t>stevilo = 27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1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38 v 83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Če želimo delati z drugim številom</a:t>
            </a:r>
          </a:p>
          <a:p>
            <a:pPr lvl="1"/>
            <a:r>
              <a:rPr lang="sl-SI" smtClean="0"/>
              <a:t>popraviti program</a:t>
            </a:r>
          </a:p>
          <a:p>
            <a:pPr lvl="1"/>
            <a:r>
              <a:rPr lang="sl-SI" smtClean="0"/>
              <a:t>ponovno shranjevanje</a:t>
            </a:r>
          </a:p>
          <a:p>
            <a:pPr lvl="1"/>
            <a:r>
              <a:rPr lang="sl-SI" smtClean="0"/>
              <a:t>izvedba programa</a:t>
            </a:r>
          </a:p>
          <a:p>
            <a:r>
              <a:rPr lang="sl-SI" smtClean="0"/>
              <a:t>Podatek bi radi določili med izvajanjem programa</a:t>
            </a:r>
          </a:p>
          <a:p>
            <a:r>
              <a:rPr lang="sl-SI" smtClean="0"/>
              <a:t>Vnos podatka s tipkovnico</a:t>
            </a:r>
          </a:p>
          <a:p>
            <a:pPr lvl="1"/>
            <a:endParaRPr lang="sl-SI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Branje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Funkcija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lvl="1"/>
            <a:r>
              <a:rPr lang="sl-SI" dirty="0" smtClean="0"/>
              <a:t>rezultat metode je niz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bla = input("Vnesi starost v letih: ")</a:t>
            </a:r>
          </a:p>
          <a:p>
            <a:pPr lvl="1"/>
            <a:r>
              <a:rPr lang="sl-SI" dirty="0" err="1" smtClean="0"/>
              <a:t>Python</a:t>
            </a:r>
            <a:r>
              <a:rPr lang="sl-SI" dirty="0" smtClean="0"/>
              <a:t> izpiše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Vnesi starost v letih: </a:t>
            </a:r>
          </a:p>
          <a:p>
            <a:pPr lvl="2"/>
            <a:r>
              <a:rPr lang="sl-SI" dirty="0" smtClean="0"/>
              <a:t>in čaka na vnos</a:t>
            </a:r>
          </a:p>
          <a:p>
            <a:pPr lvl="1"/>
            <a:r>
              <a:rPr lang="sl-SI" dirty="0" smtClean="0"/>
              <a:t>Tisto, kar vnesemo, shranimo v spremenljivko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bla</a:t>
            </a:r>
          </a:p>
          <a:p>
            <a:pPr lvl="1"/>
            <a:endParaRPr lang="sl-SI" dirty="0" smtClean="0"/>
          </a:p>
          <a:p>
            <a:r>
              <a:rPr lang="sl-SI" dirty="0" smtClean="0"/>
              <a:t>Pretvoriti iz niza v celo število, decimalno število, …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(niz)</a:t>
            </a: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(niz)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 niza v število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"123" </a:t>
            </a:r>
            <a:r>
              <a:rPr lang="sl-SI" dirty="0" smtClean="0">
                <a:sym typeface="Wingdings" pitchFamily="2" charset="2"/>
              </a:rPr>
              <a:t>→ 123</a:t>
            </a:r>
          </a:p>
          <a:p>
            <a:r>
              <a:rPr lang="sl-SI" dirty="0" smtClean="0">
                <a:sym typeface="Wingdings" pitchFamily="2" charset="2"/>
              </a:rPr>
              <a:t>Metoda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endParaRPr lang="sl-SI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stevilo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(niz)</a:t>
            </a:r>
          </a:p>
          <a:p>
            <a:pPr lvl="1"/>
            <a:r>
              <a:rPr lang="sl-SI" dirty="0" smtClean="0">
                <a:sym typeface="Wingdings" pitchFamily="2" charset="2"/>
              </a:rPr>
              <a:t>V nizu mora biti pravilno zapisano celo število!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(bla)</a:t>
            </a:r>
          </a:p>
          <a:p>
            <a:r>
              <a:rPr lang="sl-SI" dirty="0" smtClean="0">
                <a:sym typeface="Wingdings" pitchFamily="2" charset="2"/>
              </a:rPr>
              <a:t>Bo to v redu?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bla = "125"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blo = "23"</a:t>
            </a:r>
            <a:b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sl-SI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(bla + blo)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791200" y="5105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Prejšnji program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064896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# Dvomestnemu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stevilu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zamenjamo vrstni red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stevk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38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% 10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// 10</a:t>
            </a: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("Iz " +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 + " smo naredili " +</a:t>
            </a:r>
          </a:p>
          <a:p>
            <a:pPr marL="11430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95536" y="2193122"/>
            <a:ext cx="2520280" cy="50437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1763688" y="2337137"/>
            <a:ext cx="576064" cy="360363"/>
          </a:xfrm>
          <a:prstGeom prst="ellips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5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Spremenjeni program</a:t>
            </a:r>
            <a:endParaRPr lang="sl-SI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-612576" y="1556792"/>
            <a:ext cx="8928992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# Dvomestnemu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stevilu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zamenjamo vrstni red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stevk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vnos = input("Vnesi dvomestno število: ")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(vnos)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% 10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// 10</a:t>
            </a: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("Iz " + str(</a:t>
            </a:r>
            <a:r>
              <a:rPr lang="sl-SI" sz="2000" dirty="0" err="1">
                <a:latin typeface="Courier New" pitchFamily="49" charset="0"/>
                <a:cs typeface="Courier New" pitchFamily="49" charset="0"/>
              </a:rPr>
              <a:t>stevilo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) + " smo naredili " +</a:t>
            </a:r>
          </a:p>
          <a:p>
            <a:pPr marL="114300" indent="0">
              <a:buNone/>
            </a:pPr>
            <a:r>
              <a:rPr lang="sl-SI" sz="20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str(</a:t>
            </a:r>
            <a:r>
              <a:rPr lang="sl-SI" sz="2000" dirty="0" err="1" smtClean="0">
                <a:latin typeface="Courier New" pitchFamily="49" charset="0"/>
                <a:cs typeface="Courier New" pitchFamily="49" charset="0"/>
              </a:rPr>
              <a:t>novoStevilo</a:t>
            </a:r>
            <a:r>
              <a:rPr lang="sl-SI" sz="20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114300" indent="0">
              <a:buNone/>
            </a:pP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47148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2636912"/>
            <a:ext cx="6480720" cy="79208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Pretvarjanje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/>
          <a:lstStyle/>
          <a:p>
            <a:r>
              <a:rPr lang="sl-SI" dirty="0" smtClean="0"/>
              <a:t>Z </a:t>
            </a:r>
            <a:r>
              <a:rPr lang="sl-SI" dirty="0" err="1" smtClean="0"/>
              <a:t>int</a:t>
            </a:r>
            <a:r>
              <a:rPr lang="sl-SI" dirty="0" smtClean="0"/>
              <a:t>(</a:t>
            </a:r>
            <a:r>
              <a:rPr lang="sl-SI" dirty="0" err="1" smtClean="0"/>
              <a:t>nekNiz</a:t>
            </a:r>
            <a:r>
              <a:rPr lang="sl-SI" dirty="0" smtClean="0"/>
              <a:t>) torej pretvorimo niz v celo število</a:t>
            </a:r>
          </a:p>
          <a:p>
            <a:pPr lvl="1"/>
            <a:r>
              <a:rPr lang="sl-SI" dirty="0" smtClean="0"/>
              <a:t>Pri pogoju, da je v nizu res zapisano celo število</a:t>
            </a:r>
          </a:p>
          <a:p>
            <a:r>
              <a:rPr lang="sl-SI" dirty="0" smtClean="0"/>
              <a:t>Presledki na začetku ali koncu ne motijo</a:t>
            </a:r>
          </a:p>
          <a:p>
            <a:endParaRPr lang="sl-SI" dirty="0" smtClean="0"/>
          </a:p>
          <a:p>
            <a:r>
              <a:rPr lang="sl-SI" dirty="0" smtClean="0"/>
              <a:t>Iz števila naredimo niz </a:t>
            </a:r>
          </a:p>
          <a:p>
            <a:pPr lvl="1"/>
            <a:r>
              <a:rPr lang="sl-SI" dirty="0" smtClean="0"/>
              <a:t>to pa smo, če ne prej, že počeli pri izpisu</a:t>
            </a:r>
          </a:p>
          <a:p>
            <a:pPr lvl="1"/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("Iz " + str(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stevilo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) + " smo naredili "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str(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novoStevilo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endParaRPr lang="sl-SI" dirty="0" smtClean="0"/>
          </a:p>
          <a:p>
            <a:r>
              <a:rPr lang="sl-SI" dirty="0" smtClean="0"/>
              <a:t>Funkcija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</a:p>
          <a:p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str(123)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'123'</a:t>
            </a:r>
            <a:endParaRPr lang="sl-SI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Vnos podatkov s tipkovnico&amp;quot;&quot;/&gt;&lt;property id=&quot;20307&quot; value=&quot;256&quot;/&gt;&lt;/object&gt;&lt;object type=&quot;3&quot; unique_id=&quot;10011&quot;&gt;&lt;property id=&quot;20148&quot; value=&quot;5&quot;/&gt;&lt;property id=&quot;20300&quot; value=&quot;Slide 2 - &amp;quot;Zgled: Iz števila 38 naredimo 83!&amp;quot;&quot;/&gt;&lt;property id=&quot;20307&quot; value=&quot;277&quot;/&gt;&lt;/object&gt;&lt;object type=&quot;3&quot; unique_id=&quot;10012&quot;&gt;&lt;property id=&quot;20148&quot; value=&quot;5&quot;/&gt;&lt;property id=&quot;20300&quot; value=&quot;Slide 3 - &amp;quot;Zložimo v program&amp;quot;&quot;/&gt;&lt;property id=&quot;20307&quot; value=&quot;278&quot;/&gt;&lt;/object&gt;&lt;object type=&quot;3&quot; unique_id=&quot;10118&quot;&gt;&lt;property id=&quot;20148&quot; value=&quot;5&quot;/&gt;&lt;property id=&quot;20300&quot; value=&quot;Slide 4 - &amp;quot;Iz 38 v 83&amp;quot;&quot;/&gt;&lt;property id=&quot;20307&quot; value=&quot;279&quot;/&gt;&lt;/object&gt;&lt;object type=&quot;3&quot; unique_id=&quot;10119&quot;&gt;&lt;property id=&quot;20148&quot; value=&quot;5&quot;/&gt;&lt;property id=&quot;20300&quot; value=&quot;Slide 5 - &amp;quot;Branje&amp;quot;&quot;/&gt;&lt;property id=&quot;20307&quot; value=&quot;280&quot;/&gt;&lt;/object&gt;&lt;object type=&quot;3&quot; unique_id=&quot;10120&quot;&gt;&lt;property id=&quot;20148&quot; value=&quot;5&quot;/&gt;&lt;property id=&quot;20300&quot; value=&quot;Slide 6 - &amp;quot;Iz niza v število&amp;quot;&quot;/&gt;&lt;property id=&quot;20307&quot; value=&quot;281&quot;/&gt;&lt;/object&gt;&lt;object type=&quot;3&quot; unique_id=&quot;10121&quot;&gt;&lt;property id=&quot;20148&quot; value=&quot;5&quot;/&gt;&lt;property id=&quot;20300&quot; value=&quot;Slide 7 - &amp;quot;Prejšnji program&amp;quot;&quot;/&gt;&lt;property id=&quot;20307&quot; value=&quot;282&quot;/&gt;&lt;/object&gt;&lt;object type=&quot;3&quot; unique_id=&quot;10122&quot;&gt;&lt;property id=&quot;20148&quot; value=&quot;5&quot;/&gt;&lt;property id=&quot;20300&quot; value=&quot;Slide 8 - &amp;quot;Spremenjeni program&amp;quot;&quot;/&gt;&lt;property id=&quot;20307&quot; value=&quot;283&quot;/&gt;&lt;/object&gt;&lt;object type=&quot;3&quot; unique_id=&quot;10123&quot;&gt;&lt;property id=&quot;20148&quot; value=&quot;5&quot;/&gt;&lt;property id=&quot;20300&quot; value=&quot;Slide 12 - &amp;quot;Iz decimalnih števil v cela&amp;quot;&quot;/&gt;&lt;property id=&quot;20307&quot; value=&quot;284&quot;/&gt;&lt;/object&gt;&lt;object type=&quot;3&quot; unique_id=&quot;10177&quot;&gt;&lt;property id=&quot;20148&quot; value=&quot;5&quot;/&gt;&lt;property id=&quot;20300&quot; value=&quot;Slide 9 - &amp;quot;Pretvarjanje&amp;quot;&quot;/&gt;&lt;property id=&quot;20307&quot; value=&quot;285&quot;/&gt;&lt;/object&gt;&lt;object type=&quot;3&quot; unique_id=&quot;10178&quot;&gt;&lt;property id=&quot;20148&quot; value=&quot;5&quot;/&gt;&lt;property id=&quot;20300&quot; value=&quot;Slide 10&quot;/&gt;&lt;property id=&quot;20307&quot; value=&quot;286&quot;/&gt;&lt;/object&gt;&lt;object type=&quot;3&quot; unique_id=&quot;10179&quot;&gt;&lt;property id=&quot;20148&quot; value=&quot;5&quot;/&gt;&lt;property id=&quot;20300&quot; value=&quot;Slide 11 - &amp;quot;Iz niza v decimalno število&amp;quot;&quot;/&gt;&lt;property id=&quot;20307&quot; value=&quot;287&quot;/&gt;&lt;/object&gt;&lt;/object&gt;&lt;object type=&quot;8&quot; unique_id=&quot;1003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192</TotalTime>
  <Words>405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Vnos podatkov s tipkovnico</vt:lpstr>
      <vt:lpstr>Zgled: Iz števila 38 naredimo 83!</vt:lpstr>
      <vt:lpstr>Zložimo v program</vt:lpstr>
      <vt:lpstr>Iz 38 v 83</vt:lpstr>
      <vt:lpstr>Branje</vt:lpstr>
      <vt:lpstr>Iz niza v število</vt:lpstr>
      <vt:lpstr>Prejšnji program</vt:lpstr>
      <vt:lpstr>Spremenjeni program</vt:lpstr>
      <vt:lpstr>Pretvarjanje</vt:lpstr>
      <vt:lpstr>PowerPoint Presentation</vt:lpstr>
      <vt:lpstr>Iz niza v decimalno število</vt:lpstr>
      <vt:lpstr>Iz decimalnih števil v cela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Lokar, Matija</cp:lastModifiedBy>
  <cp:revision>32</cp:revision>
  <dcterms:created xsi:type="dcterms:W3CDTF">2009-10-14T11:33:25Z</dcterms:created>
  <dcterms:modified xsi:type="dcterms:W3CDTF">2014-02-24T06:48:59Z</dcterms:modified>
</cp:coreProperties>
</file>