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7" r:id="rId5"/>
    <p:sldId id="266" r:id="rId6"/>
    <p:sldId id="267" r:id="rId7"/>
    <p:sldId id="262" r:id="rId8"/>
    <p:sldId id="258" r:id="rId9"/>
    <p:sldId id="259" r:id="rId10"/>
    <p:sldId id="268" r:id="rId11"/>
    <p:sldId id="260" r:id="rId12"/>
    <p:sldId id="261" r:id="rId13"/>
    <p:sldId id="269" r:id="rId14"/>
  </p:sldIdLst>
  <p:sldSz cx="9144000" cy="6858000" type="screen4x3"/>
  <p:notesSz cx="6858000" cy="9144000"/>
  <p:custDataLst>
    <p:tags r:id="rId15"/>
  </p:custDataLst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A97AF-A92D-4655-9205-3675F65F67C4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102E2-5E40-4E9F-A580-7F045247190A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2C5AC-6F05-4BE9-9DAD-128AC2EB42A9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89958-D2D0-4152-980D-4364F7A3BAA1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C4153-FD0E-4FD6-AFD9-B6C408FEA7AF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15519-9FED-495F-BB00-B2566873D2B7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37908-7D30-4E0E-988E-C5A28028C4D2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4D202-B5EE-40B9-A655-82F06E78F335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83AD0-A2C5-46CB-B2BF-5006F75A84B6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D8E15-5866-40B8-8A88-1ABB0E31D838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0EA22-3291-4D2B-A889-49B75A2ACCF4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CD97F21-6C25-45E6-871F-00BEAB759105}" type="slidenum">
              <a:rPr lang="sl-SI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sl.wikipedia.org/wiki/Pravi_kot" TargetMode="External"/><Relationship Id="rId3" Type="http://schemas.openxmlformats.org/officeDocument/2006/relationships/hyperlink" Target="http://sl.wikipedia.org/wiki/Tales" TargetMode="External"/><Relationship Id="rId7" Type="http://schemas.openxmlformats.org/officeDocument/2006/relationships/hyperlink" Target="http://sl.wikipedia.org/wiki/Kro%C5%BEnica" TargetMode="External"/><Relationship Id="rId2" Type="http://schemas.openxmlformats.org/officeDocument/2006/relationships/hyperlink" Target="http://sl.wikipedia.org/wiki/Izre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l.wikipedia.org/wiki/Premer" TargetMode="External"/><Relationship Id="rId5" Type="http://schemas.openxmlformats.org/officeDocument/2006/relationships/hyperlink" Target="http://sl.wikipedia.org/wiki/Kot" TargetMode="External"/><Relationship Id="rId4" Type="http://schemas.openxmlformats.org/officeDocument/2006/relationships/hyperlink" Target="http://sl.wikipedia.org/wiki/Geometrija" TargetMode="External"/><Relationship Id="rId9" Type="http://schemas.openxmlformats.org/officeDocument/2006/relationships/hyperlink" Target="http://sl.wikipedia.org/wiki/To%C4%8Dka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/>
              <a:t>Nekaj konstrukcij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333375"/>
            <a:ext cx="8572500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Središčnice stranic trikotnika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/>
              <a:t>Kaj je z lastnostjo vseh treh presečišč?</a:t>
            </a:r>
          </a:p>
          <a:p>
            <a:r>
              <a:rPr lang="sl-SI"/>
              <a:t>Kdaj je presečišče izven trikotnika?</a:t>
            </a:r>
          </a:p>
          <a:p>
            <a:r>
              <a:rPr lang="sl-SI"/>
              <a:t>Lastnosti kroga skozi vsa tri oglišča?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Očrtani krog - konstrukcija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/>
              <a:t>Poljubni trikotnik</a:t>
            </a:r>
          </a:p>
          <a:p>
            <a:r>
              <a:rPr lang="sl-SI" dirty="0"/>
              <a:t>Središčnica vseh treh stranic (novo)</a:t>
            </a:r>
          </a:p>
          <a:p>
            <a:r>
              <a:rPr lang="sl-SI" dirty="0"/>
              <a:t>Črtkane črte (novo)</a:t>
            </a:r>
          </a:p>
          <a:p>
            <a:r>
              <a:rPr lang="sl-SI" dirty="0"/>
              <a:t>Presečišče</a:t>
            </a:r>
          </a:p>
          <a:p>
            <a:r>
              <a:rPr lang="sl-SI" dirty="0"/>
              <a:t>Krog 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 l="15833" t="3846" r="59167" b="31538"/>
          <a:stretch>
            <a:fillRect/>
          </a:stretch>
        </p:blipFill>
        <p:spPr bwMode="auto">
          <a:xfrm>
            <a:off x="6929454" y="2928934"/>
            <a:ext cx="1836977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4055278"/>
            <a:ext cx="3919542" cy="237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333375"/>
            <a:ext cx="8572500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Enakostranični trikotnik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Kako to narišemo "peš"?</a:t>
            </a:r>
          </a:p>
          <a:p>
            <a:r>
              <a:rPr lang="sl-SI" dirty="0" smtClean="0"/>
              <a:t>Stranica</a:t>
            </a:r>
          </a:p>
          <a:p>
            <a:r>
              <a:rPr lang="sl-SI" dirty="0" smtClean="0"/>
              <a:t>Šestilo – krog s središčem v enem oglišču in radijem enakim dolžini stranice</a:t>
            </a:r>
          </a:p>
          <a:p>
            <a:r>
              <a:rPr lang="sl-SI" dirty="0" smtClean="0"/>
              <a:t>Še en enak krog iz drugega oglišča</a:t>
            </a:r>
          </a:p>
          <a:p>
            <a:r>
              <a:rPr lang="sl-SI" dirty="0" smtClean="0"/>
              <a:t> Presečišče krožnic</a:t>
            </a:r>
          </a:p>
          <a:p>
            <a:pPr lvl="1"/>
            <a:r>
              <a:rPr lang="sl-SI" dirty="0" smtClean="0"/>
              <a:t>Tretje oglišče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geoGebra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800" dirty="0" smtClean="0"/>
              <a:t>Kaj znamo:</a:t>
            </a:r>
          </a:p>
          <a:p>
            <a:pPr lvl="1"/>
            <a:r>
              <a:rPr lang="sl-SI" sz="2400" dirty="0" smtClean="0"/>
              <a:t>Daljica</a:t>
            </a:r>
          </a:p>
          <a:p>
            <a:pPr lvl="1"/>
            <a:r>
              <a:rPr lang="sl-SI" sz="2400" dirty="0" smtClean="0"/>
              <a:t>Presečišče dveh objektov</a:t>
            </a:r>
          </a:p>
          <a:p>
            <a:r>
              <a:rPr lang="sl-SI" sz="2800" dirty="0" smtClean="0"/>
              <a:t>Kaj pa ne</a:t>
            </a:r>
          </a:p>
          <a:p>
            <a:pPr lvl="1"/>
            <a:r>
              <a:rPr lang="sl-SI" sz="2400" dirty="0" smtClean="0"/>
              <a:t>Krog</a:t>
            </a:r>
          </a:p>
          <a:p>
            <a:pPr lvl="1"/>
            <a:endParaRPr lang="sl-SI" sz="2400" dirty="0"/>
          </a:p>
          <a:p>
            <a:pPr lvl="1"/>
            <a:endParaRPr lang="sl-SI" sz="2400" dirty="0" smtClean="0"/>
          </a:p>
          <a:p>
            <a:pPr lvl="1"/>
            <a:r>
              <a:rPr lang="sl-SI" sz="2400" dirty="0" smtClean="0"/>
              <a:t>Prvi klik – središče</a:t>
            </a:r>
          </a:p>
          <a:p>
            <a:pPr lvl="1"/>
            <a:r>
              <a:rPr lang="sl-SI" sz="2400" dirty="0" smtClean="0"/>
              <a:t>Pojavi se krožnica</a:t>
            </a:r>
          </a:p>
          <a:p>
            <a:pPr lvl="1"/>
            <a:r>
              <a:rPr lang="sl-SI" sz="2400" dirty="0" smtClean="0"/>
              <a:t>Drugi klik – točka na krožnici</a:t>
            </a:r>
            <a:endParaRPr lang="en-US" sz="24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 l="26667" t="7307" r="67500" b="84616"/>
          <a:stretch>
            <a:fillRect/>
          </a:stretch>
        </p:blipFill>
        <p:spPr bwMode="auto">
          <a:xfrm>
            <a:off x="4429124" y="3714752"/>
            <a:ext cx="100013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Enakostranični </a:t>
            </a:r>
            <a:r>
              <a:rPr lang="sl-SI" dirty="0" smtClean="0"/>
              <a:t>trikotnik </a:t>
            </a:r>
            <a:endParaRPr lang="sl-SI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/>
              <a:t>Daljica</a:t>
            </a:r>
          </a:p>
          <a:p>
            <a:r>
              <a:rPr lang="sl-SI" dirty="0"/>
              <a:t>Krog s središčem skozi </a:t>
            </a:r>
            <a:r>
              <a:rPr lang="sl-SI" dirty="0" smtClean="0"/>
              <a:t>točko</a:t>
            </a:r>
            <a:endParaRPr lang="sl-SI" dirty="0"/>
          </a:p>
          <a:p>
            <a:r>
              <a:rPr lang="sl-SI" dirty="0"/>
              <a:t>Krog s središčem skozi točko</a:t>
            </a:r>
          </a:p>
          <a:p>
            <a:r>
              <a:rPr lang="sl-SI" dirty="0"/>
              <a:t>Presečišče krožnic</a:t>
            </a:r>
          </a:p>
          <a:p>
            <a:r>
              <a:rPr lang="sl-SI" dirty="0"/>
              <a:t>Poligon</a:t>
            </a:r>
          </a:p>
          <a:p>
            <a:r>
              <a:rPr lang="sl-SI" dirty="0"/>
              <a:t>Skrijemo </a:t>
            </a:r>
            <a:r>
              <a:rPr lang="sl-SI" dirty="0" smtClean="0"/>
              <a:t>kroga</a:t>
            </a:r>
          </a:p>
          <a:p>
            <a:pPr lvl="1"/>
            <a:r>
              <a:rPr lang="sl-SI" dirty="0" smtClean="0"/>
              <a:t>Desni klik / Prikaz objekta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Je to res </a:t>
            </a:r>
            <a:r>
              <a:rPr lang="sl-SI" dirty="0"/>
              <a:t>e</a:t>
            </a:r>
            <a:r>
              <a:rPr lang="sl-SI" dirty="0" smtClean="0"/>
              <a:t>nakostranični trikotnik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Izpišimo notranje kote</a:t>
            </a:r>
          </a:p>
          <a:p>
            <a:r>
              <a:rPr lang="sl-SI" dirty="0" smtClean="0"/>
              <a:t>Orodje</a:t>
            </a:r>
          </a:p>
          <a:p>
            <a:endParaRPr lang="sl-SI" dirty="0"/>
          </a:p>
          <a:p>
            <a:endParaRPr lang="sl-SI" dirty="0" smtClean="0"/>
          </a:p>
          <a:p>
            <a:r>
              <a:rPr lang="sl-SI" dirty="0" smtClean="0"/>
              <a:t>Klik na prvo točko, nato vrh kota, nato še drugo točko</a:t>
            </a:r>
          </a:p>
          <a:p>
            <a:r>
              <a:rPr lang="sl-SI" dirty="0" smtClean="0"/>
              <a:t>Kako vrstni red vpliva na kot?</a:t>
            </a:r>
          </a:p>
          <a:p>
            <a:endParaRPr lang="en-US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 l="37500" t="7307" r="57500" b="84616"/>
          <a:stretch>
            <a:fillRect/>
          </a:stretch>
        </p:blipFill>
        <p:spPr bwMode="auto">
          <a:xfrm>
            <a:off x="2357422" y="2714620"/>
            <a:ext cx="1071570" cy="1250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333375"/>
            <a:ext cx="8572500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Konstrukcija z ukazi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sz="2800" dirty="0"/>
              <a:t>A = (0,0)</a:t>
            </a:r>
          </a:p>
          <a:p>
            <a:r>
              <a:rPr lang="sl-SI" sz="2800" dirty="0"/>
              <a:t>(5, 0)</a:t>
            </a:r>
          </a:p>
          <a:p>
            <a:pPr lvl="1"/>
            <a:r>
              <a:rPr lang="sl-SI" sz="2400" dirty="0" err="1"/>
              <a:t>samopoimenovanje</a:t>
            </a:r>
            <a:endParaRPr lang="sl-SI" sz="2400" dirty="0"/>
          </a:p>
          <a:p>
            <a:r>
              <a:rPr lang="sl-SI" sz="2800" dirty="0"/>
              <a:t>c = </a:t>
            </a:r>
            <a:r>
              <a:rPr lang="sl-SI" sz="2800" dirty="0" err="1"/>
              <a:t>Circle</a:t>
            </a:r>
            <a:r>
              <a:rPr lang="sl-SI" sz="2800" dirty="0"/>
              <a:t>[A,B]</a:t>
            </a:r>
          </a:p>
          <a:p>
            <a:pPr lvl="1"/>
            <a:r>
              <a:rPr lang="sl-SI" sz="2400" dirty="0"/>
              <a:t>Oglati oklepaji za parametre</a:t>
            </a:r>
          </a:p>
          <a:p>
            <a:pPr lvl="1"/>
            <a:r>
              <a:rPr lang="sl-SI" sz="2400" dirty="0"/>
              <a:t>Male/Velike črke pomembne</a:t>
            </a:r>
          </a:p>
          <a:p>
            <a:r>
              <a:rPr lang="sl-SI" sz="2800" dirty="0"/>
              <a:t>Izbira iz menija desno spodaj</a:t>
            </a:r>
          </a:p>
          <a:p>
            <a:r>
              <a:rPr lang="sl-SI" sz="2800" dirty="0"/>
              <a:t>d = Krožnica[B,A]</a:t>
            </a:r>
          </a:p>
          <a:p>
            <a:pPr lvl="1"/>
            <a:r>
              <a:rPr lang="sl-SI" sz="2400" dirty="0"/>
              <a:t>Veljajo tudi slovenska imena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 l="70000" t="15384"/>
          <a:stretch>
            <a:fillRect/>
          </a:stretch>
        </p:blipFill>
        <p:spPr bwMode="auto">
          <a:xfrm>
            <a:off x="6286512" y="1285860"/>
            <a:ext cx="2571738" cy="5238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Talesov izrek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b="1" dirty="0" err="1"/>
              <a:t>Wikipedia</a:t>
            </a:r>
            <a:r>
              <a:rPr lang="sl-SI" b="1" dirty="0"/>
              <a:t>- Tálesov izrèk</a:t>
            </a:r>
            <a:r>
              <a:rPr lang="sl-SI" dirty="0"/>
              <a:t> je </a:t>
            </a:r>
            <a:r>
              <a:rPr lang="sl-SI" dirty="0">
                <a:hlinkClick r:id="rId2" tooltip="Izrek"/>
              </a:rPr>
              <a:t>izrek</a:t>
            </a:r>
            <a:r>
              <a:rPr lang="sl-SI" dirty="0"/>
              <a:t> (imenovan v čast </a:t>
            </a:r>
            <a:r>
              <a:rPr lang="sl-SI" dirty="0">
                <a:hlinkClick r:id="rId3" tooltip="Tales"/>
              </a:rPr>
              <a:t>Talesu</a:t>
            </a:r>
            <a:r>
              <a:rPr lang="sl-SI" dirty="0"/>
              <a:t>) v </a:t>
            </a:r>
            <a:r>
              <a:rPr lang="sl-SI" dirty="0">
                <a:hlinkClick r:id="rId4" tooltip="Geometrija"/>
              </a:rPr>
              <a:t>geometriji</a:t>
            </a:r>
            <a:r>
              <a:rPr lang="sl-SI" dirty="0"/>
              <a:t>, ki pravi, da je obodni </a:t>
            </a:r>
            <a:r>
              <a:rPr lang="sl-SI" dirty="0">
                <a:hlinkClick r:id="rId5" tooltip="Kot"/>
              </a:rPr>
              <a:t>kot</a:t>
            </a:r>
            <a:r>
              <a:rPr lang="sl-SI" dirty="0"/>
              <a:t> nad </a:t>
            </a:r>
            <a:r>
              <a:rPr lang="sl-SI" dirty="0">
                <a:hlinkClick r:id="rId6" tooltip="Premer"/>
              </a:rPr>
              <a:t>premerom</a:t>
            </a:r>
            <a:r>
              <a:rPr lang="sl-SI" dirty="0"/>
              <a:t> </a:t>
            </a:r>
            <a:r>
              <a:rPr lang="sl-SI" dirty="0">
                <a:hlinkClick r:id="rId7" tooltip="Krožnica"/>
              </a:rPr>
              <a:t>krožnice</a:t>
            </a:r>
            <a:r>
              <a:rPr lang="sl-SI" dirty="0"/>
              <a:t> </a:t>
            </a:r>
            <a:r>
              <a:rPr lang="sl-SI" dirty="0">
                <a:hlinkClick r:id="rId8" tooltip="Pravi kot"/>
              </a:rPr>
              <a:t>pravi</a:t>
            </a:r>
            <a:r>
              <a:rPr lang="sl-SI" dirty="0"/>
              <a:t>; če imamo torej premer </a:t>
            </a:r>
            <a:r>
              <a:rPr lang="sl-SI" i="1" dirty="0"/>
              <a:t>AC</a:t>
            </a:r>
            <a:r>
              <a:rPr lang="sl-SI" dirty="0"/>
              <a:t> neke krožnice in od </a:t>
            </a:r>
            <a:r>
              <a:rPr lang="sl-SI" i="1" dirty="0"/>
              <a:t>A</a:t>
            </a:r>
            <a:r>
              <a:rPr lang="sl-SI" dirty="0"/>
              <a:t> in </a:t>
            </a:r>
            <a:r>
              <a:rPr lang="sl-SI" i="1" dirty="0"/>
              <a:t>C</a:t>
            </a:r>
            <a:r>
              <a:rPr lang="sl-SI" dirty="0"/>
              <a:t> različno </a:t>
            </a:r>
            <a:r>
              <a:rPr lang="sl-SI" dirty="0">
                <a:hlinkClick r:id="rId9" tooltip="Točka"/>
              </a:rPr>
              <a:t>točko</a:t>
            </a:r>
            <a:r>
              <a:rPr lang="sl-SI" dirty="0"/>
              <a:t> </a:t>
            </a:r>
            <a:r>
              <a:rPr lang="sl-SI" i="1" dirty="0"/>
              <a:t>B</a:t>
            </a:r>
            <a:r>
              <a:rPr lang="sl-SI" dirty="0"/>
              <a:t> na njenem obodu, je kot </a:t>
            </a:r>
            <a:r>
              <a:rPr lang="sl-SI" b="1" dirty="0"/>
              <a:t>ABC</a:t>
            </a:r>
            <a:r>
              <a:rPr lang="sl-SI" dirty="0"/>
              <a:t> pravi kot. </a:t>
            </a:r>
          </a:p>
          <a:p>
            <a:r>
              <a:rPr lang="sl-SI" dirty="0" smtClean="0"/>
              <a:t>"Dokažimo" to s </a:t>
            </a:r>
            <a:r>
              <a:rPr lang="sl-SI" dirty="0"/>
              <a:t>konstrukcijo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Talesov izrek - konstrukcija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/>
              <a:t>Daljica AB</a:t>
            </a:r>
          </a:p>
          <a:p>
            <a:r>
              <a:rPr lang="sl-SI" dirty="0"/>
              <a:t>Polkrog skozi točki (novo)</a:t>
            </a:r>
          </a:p>
          <a:p>
            <a:r>
              <a:rPr lang="sl-SI" dirty="0"/>
              <a:t>Točka na krogu</a:t>
            </a:r>
          </a:p>
          <a:p>
            <a:r>
              <a:rPr lang="sl-SI" dirty="0"/>
              <a:t>Trikotnik</a:t>
            </a:r>
          </a:p>
          <a:p>
            <a:r>
              <a:rPr lang="sl-SI" dirty="0"/>
              <a:t>Izpis kota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 l="25833" r="38333" b="26153"/>
          <a:stretch>
            <a:fillRect/>
          </a:stretch>
        </p:blipFill>
        <p:spPr bwMode="auto">
          <a:xfrm>
            <a:off x="5715008" y="1643050"/>
            <a:ext cx="3071834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Nekaj konstrukcij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Enakostranični trikotnik&amp;quot;&quot;/&gt;&lt;property id=&quot;20307&quot; value=&quot;264&quot;/&gt;&lt;/object&gt;&lt;object type=&quot;3&quot; unique_id=&quot;10006&quot;&gt;&lt;property id=&quot;20148&quot; value=&quot;5&quot;/&gt;&lt;property id=&quot;20300&quot; value=&quot;Slide 3 - &amp;quot;geoGebra&amp;quot;&quot;/&gt;&lt;property id=&quot;20307&quot; value=&quot;265&quot;/&gt;&lt;/object&gt;&lt;object type=&quot;3&quot; unique_id=&quot;10007&quot;&gt;&lt;property id=&quot;20148&quot; value=&quot;5&quot;/&gt;&lt;property id=&quot;20300&quot; value=&quot;Slide 4 - &amp;quot;Enakostranični trikotnik &amp;quot;&quot;/&gt;&lt;property id=&quot;20307&quot; value=&quot;257&quot;/&gt;&lt;/object&gt;&lt;object type=&quot;3&quot; unique_id=&quot;10008&quot;&gt;&lt;property id=&quot;20148&quot; value=&quot;5&quot;/&gt;&lt;property id=&quot;20300&quot; value=&quot;Slide 5 - &amp;quot;Je to res enakostranični trikotnik&amp;quot;&quot;/&gt;&lt;property id=&quot;20307&quot; value=&quot;266&quot;/&gt;&lt;/object&gt;&lt;object type=&quot;3&quot; unique_id=&quot;10009&quot;&gt;&lt;property id=&quot;20148&quot; value=&quot;5&quot;/&gt;&lt;property id=&quot;20300&quot; value=&quot;Slide 6&quot;/&gt;&lt;property id=&quot;20307&quot; value=&quot;267&quot;/&gt;&lt;/object&gt;&lt;object type=&quot;3&quot; unique_id=&quot;10010&quot;&gt;&lt;property id=&quot;20148&quot; value=&quot;5&quot;/&gt;&lt;property id=&quot;20300&quot; value=&quot;Slide 7 - &amp;quot;Konstrukcija z ukazi&amp;quot;&quot;/&gt;&lt;property id=&quot;20307&quot; value=&quot;262&quot;/&gt;&lt;/object&gt;&lt;object type=&quot;3&quot; unique_id=&quot;10011&quot;&gt;&lt;property id=&quot;20148&quot; value=&quot;5&quot;/&gt;&lt;property id=&quot;20300&quot; value=&quot;Slide 8 - &amp;quot;Talesov izrek&amp;quot;&quot;/&gt;&lt;property id=&quot;20307&quot; value=&quot;258&quot;/&gt;&lt;/object&gt;&lt;object type=&quot;3&quot; unique_id=&quot;10012&quot;&gt;&lt;property id=&quot;20148&quot; value=&quot;5&quot;/&gt;&lt;property id=&quot;20300&quot; value=&quot;Slide 9 - &amp;quot;Talesov izrek - konstrukcija&amp;quot;&quot;/&gt;&lt;property id=&quot;20307&quot; value=&quot;259&quot;/&gt;&lt;/object&gt;&lt;object type=&quot;3&quot; unique_id=&quot;10013&quot;&gt;&lt;property id=&quot;20148&quot; value=&quot;5&quot;/&gt;&lt;property id=&quot;20300&quot; value=&quot;Slide 10&quot;/&gt;&lt;property id=&quot;20307&quot; value=&quot;268&quot;/&gt;&lt;/object&gt;&lt;object type=&quot;3&quot; unique_id=&quot;10014&quot;&gt;&lt;property id=&quot;20148&quot; value=&quot;5&quot;/&gt;&lt;property id=&quot;20300&quot; value=&quot;Slide 11 - &amp;quot;Središčnice stranic trikotnika &amp;quot;&quot;/&gt;&lt;property id=&quot;20307&quot; value=&quot;260&quot;/&gt;&lt;/object&gt;&lt;object type=&quot;3&quot; unique_id=&quot;10015&quot;&gt;&lt;property id=&quot;20148&quot; value=&quot;5&quot;/&gt;&lt;property id=&quot;20300&quot; value=&quot;Slide 12 - &amp;quot;Očrtani krog - konstrukcija&amp;quot;&quot;/&gt;&lt;property id=&quot;20307&quot; value=&quot;261&quot;/&gt;&lt;/object&gt;&lt;object type=&quot;3&quot; unique_id=&quot;10016&quot;&gt;&lt;property id=&quot;20148&quot; value=&quot;5&quot;/&gt;&lt;property id=&quot;20300&quot; value=&quot;Slide 13&quot;/&gt;&lt;property id=&quot;20307&quot; value=&quot;26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272</Words>
  <Application>Microsoft Office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Privzeti načrt</vt:lpstr>
      <vt:lpstr>Nekaj konstrukcij</vt:lpstr>
      <vt:lpstr>Enakostranični trikotnik</vt:lpstr>
      <vt:lpstr>geoGebra</vt:lpstr>
      <vt:lpstr>Enakostranični trikotnik </vt:lpstr>
      <vt:lpstr>Je to res enakostranični trikotnik</vt:lpstr>
      <vt:lpstr>PowerPoint Presentation</vt:lpstr>
      <vt:lpstr>Konstrukcija z ukazi</vt:lpstr>
      <vt:lpstr>Talesov izrek</vt:lpstr>
      <vt:lpstr>Talesov izrek - konstrukcija</vt:lpstr>
      <vt:lpstr>PowerPoint Presentation</vt:lpstr>
      <vt:lpstr>Središčnice stranic trikotnika </vt:lpstr>
      <vt:lpstr>Očrtani krog - konstrukcija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Nekaj konstrukcij</dc:title>
  <dc:creator>Lokar, Matija</dc:creator>
  <cp:lastModifiedBy>Lokar, Matija</cp:lastModifiedBy>
  <cp:revision>13</cp:revision>
  <dcterms:created xsi:type="dcterms:W3CDTF">2009-11-30T18:34:51Z</dcterms:created>
  <dcterms:modified xsi:type="dcterms:W3CDTF">2012-11-07T08:52:43Z</dcterms:modified>
</cp:coreProperties>
</file>