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A97AF-A92D-4655-9205-3675F65F67C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102E2-5E40-4E9F-A580-7F045247190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2C5AC-6F05-4BE9-9DAD-128AC2EB42A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89958-D2D0-4152-980D-4364F7A3BAA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C4153-FD0E-4FD6-AFD9-B6C408FEA7A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15519-9FED-495F-BB00-B2566873D2B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37908-7D30-4E0E-988E-C5A28028C4D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4D202-B5EE-40B9-A655-82F06E78F33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83AD0-A2C5-46CB-B2BF-5006F75A84B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D8E15-5866-40B8-8A88-1ABB0E31D83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0EA22-3291-4D2B-A889-49B75A2ACCF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D97F21-6C25-45E6-871F-00BEAB759105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Dana je parabola y = 9 – x</a:t>
            </a:r>
            <a:r>
              <a:rPr lang="sl-SI" baseline="30000" dirty="0" smtClean="0"/>
              <a:t>2</a:t>
            </a:r>
          </a:p>
          <a:p>
            <a:r>
              <a:rPr lang="sl-SI" dirty="0" smtClean="0"/>
              <a:t>Radi bi prikazali, kako se spreminja ploščina pravokotnika, ki ima rob na koordinatni osi x in maksimalno višino znotraj parabole.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857628"/>
            <a:ext cx="3324659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Konstrukcija pravokotnika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smtClean="0"/>
              <a:t>Parabola</a:t>
            </a:r>
          </a:p>
          <a:p>
            <a:r>
              <a:rPr lang="sl-SI" sz="2400" dirty="0" smtClean="0"/>
              <a:t>Točka na paraboli</a:t>
            </a:r>
          </a:p>
          <a:p>
            <a:r>
              <a:rPr lang="sl-SI" sz="2400" dirty="0" smtClean="0"/>
              <a:t>Pravokotnica skozi točko na x-os</a:t>
            </a:r>
          </a:p>
          <a:p>
            <a:r>
              <a:rPr lang="sl-SI" sz="2400" dirty="0" smtClean="0"/>
              <a:t>Pravokotnica na to pravokotnico</a:t>
            </a:r>
          </a:p>
          <a:p>
            <a:r>
              <a:rPr lang="sl-SI" sz="2400" dirty="0" smtClean="0"/>
              <a:t>Presečišča</a:t>
            </a:r>
          </a:p>
          <a:p>
            <a:r>
              <a:rPr lang="sl-SI" sz="2400" dirty="0" smtClean="0"/>
              <a:t>Pravokotnica</a:t>
            </a:r>
          </a:p>
          <a:p>
            <a:r>
              <a:rPr lang="sl-SI" sz="2400" dirty="0" smtClean="0"/>
              <a:t>Presečišča</a:t>
            </a:r>
          </a:p>
          <a:p>
            <a:r>
              <a:rPr lang="sl-SI" sz="2400" dirty="0" smtClean="0"/>
              <a:t>Mnogokotnik</a:t>
            </a:r>
          </a:p>
          <a:p>
            <a:r>
              <a:rPr lang="sl-SI" sz="2400" dirty="0" smtClean="0"/>
              <a:t>Skrijemo pomožne črte</a:t>
            </a:r>
            <a:endParaRPr lang="en-US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429000"/>
            <a:ext cx="4484078" cy="323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Ploščina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Ploščina je že vrednost mnogokotnika!</a:t>
            </a:r>
          </a:p>
          <a:p>
            <a:r>
              <a:rPr lang="sl-SI" dirty="0" smtClean="0"/>
              <a:t>Prikaz z orodjem </a:t>
            </a:r>
            <a:r>
              <a:rPr lang="sl-SI" dirty="0" err="1"/>
              <a:t>T</a:t>
            </a:r>
            <a:r>
              <a:rPr lang="sl-SI" dirty="0" err="1" smtClean="0"/>
              <a:t>ext</a:t>
            </a:r>
            <a:endParaRPr lang="sl-SI" dirty="0" smtClean="0"/>
          </a:p>
          <a:p>
            <a:r>
              <a:rPr lang="sl-SI" dirty="0" smtClean="0"/>
              <a:t>S </a:t>
            </a:r>
            <a:r>
              <a:rPr lang="sl-SI" dirty="0" smtClean="0"/>
              <a:t>spreminjanjem A se spreminja pravokotnik in s tem njegova ploščina</a:t>
            </a:r>
          </a:p>
          <a:p>
            <a:r>
              <a:rPr lang="sl-SI" dirty="0" smtClean="0"/>
              <a:t>Kako prikazati?</a:t>
            </a:r>
          </a:p>
          <a:p>
            <a:r>
              <a:rPr lang="sl-SI" dirty="0" smtClean="0"/>
              <a:t>Prikažimo točko, katere x-koordinata je dolžina stranice in y koordinata vrednost ploščine (/3, da bo na zaslonu)</a:t>
            </a:r>
          </a:p>
          <a:p>
            <a:r>
              <a:rPr lang="sl-SI" dirty="0" smtClean="0"/>
              <a:t>T = (a_1,mnogokotnik1/3)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Premikanje točke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 premikanjem A se spreminja lega T</a:t>
            </a:r>
          </a:p>
          <a:p>
            <a:r>
              <a:rPr lang="sl-SI" dirty="0" smtClean="0"/>
              <a:t>Točke pri premikanju lahko za sabo puščajo sled:</a:t>
            </a:r>
          </a:p>
          <a:p>
            <a:endParaRPr lang="sl-SI" dirty="0" smtClean="0"/>
          </a:p>
          <a:p>
            <a:pPr lvl="1"/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857496"/>
            <a:ext cx="4484078" cy="323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7000892" y="4643446"/>
            <a:ext cx="1428760" cy="2857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Maksimalna vrednost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6642" y="1600200"/>
            <a:ext cx="57307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3568" y="608940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CTRL-F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Premikanje točke A z drsnikom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 naj bo točka na "pozitivnem" delu parabole</a:t>
            </a:r>
          </a:p>
          <a:p>
            <a:r>
              <a:rPr lang="sl-SI" dirty="0" smtClean="0"/>
              <a:t>Radi bi jo premikali z drsnikom e</a:t>
            </a:r>
          </a:p>
          <a:p>
            <a:r>
              <a:rPr lang="sl-SI" dirty="0" smtClean="0"/>
              <a:t>Drsnik e gre torej od 0 do presečišča parabole z osjo x (to naj bo F) / 0, x(F) /</a:t>
            </a:r>
          </a:p>
          <a:p>
            <a:r>
              <a:rPr lang="sl-SI" dirty="0" smtClean="0"/>
              <a:t>A = (e, -e^2+9)</a:t>
            </a:r>
          </a:p>
          <a:p>
            <a:r>
              <a:rPr lang="sl-SI" dirty="0" smtClean="0"/>
              <a:t>Vključitev animacije na e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64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Zgled&amp;quot;&quot;/&gt;&lt;property id=&quot;20307&quot; value=&quot;257&quot;/&gt;&lt;/object&gt;&lt;object type=&quot;3&quot; unique_id=&quot;10004&quot;&gt;&lt;property id=&quot;20148&quot; value=&quot;5&quot;/&gt;&lt;property id=&quot;20300&quot; value=&quot;Slide 2 - &amp;quot;Konstrukcija pravokotnika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Ploščina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Premikanje točke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Maksimalna vrednost&amp;quot;&quot;/&gt;&lt;property id=&quot;20307&quot; value=&quot;261&quot;/&gt;&lt;/object&gt;&lt;object type=&quot;3&quot; unique_id=&quot;10051&quot;&gt;&lt;property id=&quot;20148&quot; value=&quot;5&quot;/&gt;&lt;property id=&quot;20300&quot; value=&quot;Slide 6 - &amp;quot;Premikanje točke A z drsnikom&amp;quot;&quot;/&gt;&lt;property id=&quot;20307&quot; value=&quot;262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184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Privzeti načrt</vt:lpstr>
      <vt:lpstr>Zgled</vt:lpstr>
      <vt:lpstr>Konstrukcija pravokotnika</vt:lpstr>
      <vt:lpstr>Ploščina</vt:lpstr>
      <vt:lpstr>Premikanje točke</vt:lpstr>
      <vt:lpstr>Maksimalna vrednost</vt:lpstr>
      <vt:lpstr>Premikanje točke A z drsnikom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Nekaj konstrukcij</dc:title>
  <dc:creator>Matija Lokar</dc:creator>
  <cp:lastModifiedBy>Lokar, Matija</cp:lastModifiedBy>
  <cp:revision>168</cp:revision>
  <dcterms:created xsi:type="dcterms:W3CDTF">2009-11-30T18:34:51Z</dcterms:created>
  <dcterms:modified xsi:type="dcterms:W3CDTF">2013-11-20T14:20:34Z</dcterms:modified>
</cp:coreProperties>
</file>