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custDataLst>
    <p:tags r:id="rId17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17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322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535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120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3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276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41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22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635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327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56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2727-5CEC-4BB4-8054-BBC60A9D7897}" type="datetimeFigureOut">
              <a:rPr lang="sl-SI" smtClean="0"/>
              <a:t>26.11.2013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FFEB-65DC-4DCB-95B6-F45E6DD9ED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87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ebratube.org/student/m1954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math.uh.edu/HoustonACT/GeoGebraWorkshop/WebPages/GeoGebra_JavaScript_Methods.html" TargetMode="External"/><Relationship Id="rId2" Type="http://schemas.openxmlformats.org/officeDocument/2006/relationships/hyperlink" Target="http://webspace.ship.edu/msrenault/tutorial/Tutorial%207%20-%20Incorporating%20JavaScrip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Kotaleči se kovanec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Originalna ideja: </a:t>
            </a:r>
            <a:r>
              <a:rPr lang="sl-SI" dirty="0" smtClean="0">
                <a:hlinkClick r:id="rId2"/>
              </a:rPr>
              <a:t>http://www.geogebratube.org/student/m19546</a:t>
            </a: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14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Logična vrednost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Tam kjer je drsnik</a:t>
            </a:r>
          </a:p>
          <a:p>
            <a:r>
              <a:rPr lang="sl-SI" dirty="0" smtClean="0"/>
              <a:t>Kontrolni okvirček prikazovanja in skrivanja objektov </a:t>
            </a:r>
          </a:p>
          <a:p>
            <a:r>
              <a:rPr lang="sl-SI" dirty="0" smtClean="0"/>
              <a:t>Ali pa kar </a:t>
            </a:r>
          </a:p>
          <a:p>
            <a:pPr lvl="1"/>
            <a:r>
              <a:rPr lang="sl-SI" dirty="0" err="1" smtClean="0"/>
              <a:t>logSpr</a:t>
            </a:r>
            <a:r>
              <a:rPr lang="sl-SI" dirty="0" smtClean="0"/>
              <a:t> = </a:t>
            </a:r>
            <a:r>
              <a:rPr lang="sl-SI" dirty="0" err="1" smtClean="0"/>
              <a:t>false</a:t>
            </a:r>
            <a:endParaRPr lang="sl-SI" dirty="0" smtClean="0"/>
          </a:p>
          <a:p>
            <a:pPr lvl="1"/>
            <a:r>
              <a:rPr lang="sl-SI" dirty="0" smtClean="0"/>
              <a:t>In vklopimo prikaz!</a:t>
            </a:r>
          </a:p>
          <a:p>
            <a:r>
              <a:rPr lang="sl-SI" dirty="0" smtClean="0"/>
              <a:t>Točka </a:t>
            </a:r>
          </a:p>
          <a:p>
            <a:pPr lvl="1"/>
            <a:r>
              <a:rPr lang="sl-SI" dirty="0" smtClean="0"/>
              <a:t>Dodatno / pogoj prikaza objekta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368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Gumb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Lastnosti</a:t>
            </a:r>
          </a:p>
          <a:p>
            <a:r>
              <a:rPr lang="sl-SI" dirty="0" err="1" smtClean="0"/>
              <a:t>Skripte</a:t>
            </a:r>
            <a:endParaRPr lang="sl-SI" dirty="0" smtClean="0"/>
          </a:p>
          <a:p>
            <a:pPr lvl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DoločiVrednost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[animacija,!animacija]</a:t>
            </a:r>
          </a:p>
          <a:p>
            <a:pPr lvl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DoločiNaslov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gumbZacni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[animacija,"Končaj","Začni"]]</a:t>
            </a:r>
          </a:p>
          <a:p>
            <a:pPr lvl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ZačniAnimacijo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[k,animacija]</a:t>
            </a:r>
          </a:p>
          <a:p>
            <a:r>
              <a:rPr lang="sl-SI" dirty="0" smtClean="0">
                <a:cs typeface="Courier New" pitchFamily="49" charset="0"/>
              </a:rPr>
              <a:t>Podrobnosti</a:t>
            </a:r>
          </a:p>
          <a:p>
            <a:pPr lvl="1"/>
            <a:r>
              <a:rPr lang="sl-SI" dirty="0" smtClean="0">
                <a:cs typeface="Courier New" pitchFamily="49" charset="0"/>
                <a:hlinkClick r:id="rId2"/>
              </a:rPr>
              <a:t>http://webspace.ship.edu/msrenault/tutorial/Tutorial%207%20-%20Incorporating%20JavaScript.html</a:t>
            </a:r>
            <a:r>
              <a:rPr lang="sl-SI" dirty="0" smtClean="0">
                <a:cs typeface="Courier New" pitchFamily="49" charset="0"/>
              </a:rPr>
              <a:t> </a:t>
            </a:r>
          </a:p>
          <a:p>
            <a:pPr lvl="1"/>
            <a:r>
              <a:rPr lang="sl-SI" dirty="0" smtClean="0">
                <a:cs typeface="Courier New" pitchFamily="49" charset="0"/>
                <a:hlinkClick r:id="rId3"/>
              </a:rPr>
              <a:t>http://online.math.uh.edu/HoustonACT/GeoGebraWorkshop/WebPages/GeoGebra_JavaScript_Methods.html</a:t>
            </a:r>
            <a:r>
              <a:rPr lang="sl-SI" dirty="0" smtClean="0">
                <a:cs typeface="Courier New" pitchFamily="49" charset="0"/>
              </a:rPr>
              <a:t> </a:t>
            </a:r>
            <a:endParaRPr lang="sl-SI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Senčenje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Le napišemo neenakost</a:t>
            </a:r>
          </a:p>
          <a:p>
            <a:pPr lvl="1"/>
            <a:r>
              <a:rPr lang="sl-SI" dirty="0" smtClean="0"/>
              <a:t>x^2 + y^2 &lt;= r1^2</a:t>
            </a:r>
          </a:p>
          <a:p>
            <a:r>
              <a:rPr lang="sl-SI" dirty="0" smtClean="0"/>
              <a:t>Poskusi še z </a:t>
            </a:r>
          </a:p>
          <a:p>
            <a:pPr lvl="1"/>
            <a:r>
              <a:rPr lang="sl-SI" dirty="0" smtClean="0"/>
              <a:t>x^2 + y^2 </a:t>
            </a:r>
            <a:r>
              <a:rPr lang="sl-SI" dirty="0" smtClean="0"/>
              <a:t>&gt; </a:t>
            </a:r>
            <a:r>
              <a:rPr lang="sl-SI" dirty="0" smtClean="0"/>
              <a:t>r1^2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31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Pogojni izrazi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If[outside ≟ 1, 45°, 225°]</a:t>
            </a:r>
            <a:endParaRPr lang="sl-SI" dirty="0" smtClean="0"/>
          </a:p>
          <a:p>
            <a:r>
              <a:rPr lang="sl-SI" dirty="0" smtClean="0"/>
              <a:t>….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70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Prosojnost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Lastnost slike</a:t>
            </a:r>
          </a:p>
          <a:p>
            <a:r>
              <a:rPr lang="sl-SI" dirty="0" smtClean="0"/>
              <a:t>Dodatno</a:t>
            </a:r>
          </a:p>
          <a:p>
            <a:pPr lvl="1"/>
            <a:r>
              <a:rPr lang="sl-SI" dirty="0" smtClean="0"/>
              <a:t>Prosojnost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0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Besedilo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ABC</a:t>
            </a:r>
          </a:p>
          <a:p>
            <a:r>
              <a:rPr lang="sl-SI" dirty="0" smtClean="0"/>
              <a:t>Pozor na Fiksiraj objekt</a:t>
            </a:r>
          </a:p>
          <a:p>
            <a:pPr lvl="1"/>
            <a:r>
              <a:rPr lang="sl-SI" dirty="0" smtClean="0"/>
              <a:t>"NI" besedila v lastnostih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54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Problem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sl-SI" i="1" dirty="0" smtClean="0"/>
              <a:t>Dan imamo krog z radijem r1. Znotraj tega kroga postavimo manjši krog z radijem r2 tako, da se dotika kroga. Izberemo si neko točko P na manjšem krogu. Zanima nas kakšno krivuljo opiše ta točka P, ko se manjši krog odkotali preko celega večjega kroga.</a:t>
            </a:r>
          </a:p>
          <a:p>
            <a:pPr lvl="1"/>
            <a:r>
              <a:rPr lang="sl-SI" i="1" dirty="0" smtClean="0"/>
              <a:t>Kakšno povezavo ima oblika te krivulje z razmerjem radijev r1:r2?</a:t>
            </a:r>
          </a:p>
          <a:p>
            <a:pPr lvl="1"/>
            <a:r>
              <a:rPr lang="sl-SI" i="1" dirty="0" smtClean="0"/>
              <a:t>Kaj, če je to razmerje celoštevilsko?</a:t>
            </a:r>
          </a:p>
          <a:p>
            <a:pPr lvl="1"/>
            <a:r>
              <a:rPr lang="sl-SI" i="1" dirty="0" smtClean="0"/>
              <a:t>Kaj, če je to razmerje 2:1?</a:t>
            </a: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34840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Prvi korak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Konstrukcija obeh krogov</a:t>
            </a:r>
          </a:p>
          <a:p>
            <a:r>
              <a:rPr lang="sl-SI" dirty="0" smtClean="0"/>
              <a:t>Uporabimo drsnika za določanje velikosti krogov. </a:t>
            </a:r>
            <a:r>
              <a:rPr lang="sl-SI" dirty="0" smtClean="0"/>
              <a:t>r1 </a:t>
            </a:r>
            <a:r>
              <a:rPr lang="sl-SI" dirty="0" smtClean="0"/>
              <a:t>naj bo med </a:t>
            </a:r>
            <a:r>
              <a:rPr lang="sl-SI" dirty="0" smtClean="0"/>
              <a:t>2 </a:t>
            </a:r>
            <a:r>
              <a:rPr lang="sl-SI" dirty="0" smtClean="0"/>
              <a:t>in </a:t>
            </a:r>
            <a:r>
              <a:rPr lang="sl-SI" dirty="0" smtClean="0"/>
              <a:t>10, </a:t>
            </a:r>
            <a:r>
              <a:rPr lang="sl-SI" dirty="0" smtClean="0"/>
              <a:t>r2 (ker mora biti manjši) pa med </a:t>
            </a:r>
            <a:r>
              <a:rPr lang="sl-SI" dirty="0" smtClean="0"/>
              <a:t>1 </a:t>
            </a:r>
            <a:r>
              <a:rPr lang="sl-SI" dirty="0" smtClean="0"/>
              <a:t>in r1.</a:t>
            </a:r>
          </a:p>
          <a:p>
            <a:r>
              <a:rPr lang="sl-SI" dirty="0" smtClean="0"/>
              <a:t>Naj ima večji krog središče v (0,0). Potem ima manjši krog središče v S = (r1-r2, 0).</a:t>
            </a:r>
          </a:p>
          <a:p>
            <a:r>
              <a:rPr lang="sl-SI" dirty="0" smtClean="0"/>
              <a:t>Narišemo oba kroga.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046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Kotaljenje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Točka dotikališča bo pretekla celo krožnico. </a:t>
            </a:r>
          </a:p>
          <a:p>
            <a:r>
              <a:rPr lang="sl-SI" dirty="0" smtClean="0"/>
              <a:t>Zato naredimo drsnik, ki bo povedal kot, ki ga dotikališče oklepa z osjo x. </a:t>
            </a:r>
          </a:p>
          <a:p>
            <a:r>
              <a:rPr lang="sl-SI" dirty="0" smtClean="0"/>
              <a:t>Konstruirajmo točko dotikališča</a:t>
            </a:r>
          </a:p>
          <a:p>
            <a:pPr lvl="1"/>
            <a:r>
              <a:rPr lang="sl-SI" dirty="0" smtClean="0"/>
              <a:t>T = Zasuk[(r1,0), kot]</a:t>
            </a:r>
          </a:p>
          <a:p>
            <a:r>
              <a:rPr lang="sl-SI" dirty="0" smtClean="0"/>
              <a:t>Središče manjšega kroga se suka enako kot dotikališče. Zato popravimo središče tako, da to upoštevamo. Z malo računanja</a:t>
            </a:r>
          </a:p>
          <a:p>
            <a:pPr lvl="1"/>
            <a:r>
              <a:rPr lang="pl-PL" dirty="0" smtClean="0"/>
              <a:t>S </a:t>
            </a:r>
            <a:r>
              <a:rPr lang="pl-PL" dirty="0"/>
              <a:t>= Zasuk[(</a:t>
            </a:r>
            <a:r>
              <a:rPr lang="pl-PL" dirty="0" smtClean="0"/>
              <a:t>r1-r2, </a:t>
            </a:r>
            <a:r>
              <a:rPr lang="pl-PL" dirty="0"/>
              <a:t>0), </a:t>
            </a:r>
            <a:r>
              <a:rPr lang="pl-PL" dirty="0" smtClean="0"/>
              <a:t>kot]</a:t>
            </a:r>
            <a:endParaRPr lang="sl-SI" dirty="0" smtClean="0"/>
          </a:p>
          <a:p>
            <a:pPr lvl="1"/>
            <a:r>
              <a:rPr lang="sl-SI" dirty="0" smtClean="0"/>
              <a:t>Ali pa zadevo naredimo geometrijsko</a:t>
            </a:r>
          </a:p>
          <a:p>
            <a:pPr lvl="2"/>
            <a:r>
              <a:rPr lang="sl-SI" dirty="0" smtClean="0"/>
              <a:t>Daljica od (0,0) do T</a:t>
            </a:r>
          </a:p>
          <a:p>
            <a:pPr lvl="2"/>
            <a:r>
              <a:rPr lang="sl-SI" dirty="0" smtClean="0"/>
              <a:t>Krožnica s središčem v T in polmerom r2</a:t>
            </a:r>
          </a:p>
          <a:p>
            <a:pPr lvl="2"/>
            <a:r>
              <a:rPr lang="sl-SI" dirty="0" smtClean="0"/>
              <a:t>Presek te krožnice in daljice je S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846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Izberemo točko 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začetku postavimo P kar v T</a:t>
            </a:r>
          </a:p>
          <a:p>
            <a:r>
              <a:rPr lang="sl-SI" dirty="0" smtClean="0"/>
              <a:t>Ko T prepotuje večji krog, mora P prepotovati manjši krog r1/r2 krat. </a:t>
            </a:r>
          </a:p>
          <a:p>
            <a:r>
              <a:rPr lang="sl-SI" dirty="0" smtClean="0"/>
              <a:t>Zato:</a:t>
            </a:r>
          </a:p>
          <a:p>
            <a:pPr lvl="1"/>
            <a:r>
              <a:rPr lang="pl-PL" dirty="0" smtClean="0"/>
              <a:t>P = Zasuk[T, -kot r1 / r2, S]</a:t>
            </a:r>
            <a:r>
              <a:rPr lang="sl-SI" dirty="0" smtClean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20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Sledenje točki 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Vklop sledi</a:t>
            </a:r>
          </a:p>
          <a:p>
            <a:r>
              <a:rPr lang="sl-SI" dirty="0" smtClean="0"/>
              <a:t>CTRL-F</a:t>
            </a:r>
          </a:p>
          <a:p>
            <a:r>
              <a:rPr lang="sl-SI" dirty="0" smtClean="0"/>
              <a:t>Povečava / premik / izklopimo osi</a:t>
            </a:r>
          </a:p>
          <a:p>
            <a:r>
              <a:rPr lang="sl-SI" dirty="0" smtClean="0"/>
              <a:t>Izklopimo T in S</a:t>
            </a:r>
          </a:p>
          <a:p>
            <a:r>
              <a:rPr lang="sl-SI" dirty="0" smtClean="0"/>
              <a:t>Vklop animacije</a:t>
            </a:r>
          </a:p>
          <a:p>
            <a:pPr lvl="1"/>
            <a:r>
              <a:rPr lang="sl-SI" dirty="0" smtClean="0"/>
              <a:t>Ustavi</a:t>
            </a:r>
          </a:p>
          <a:p>
            <a:pPr lvl="1"/>
            <a:r>
              <a:rPr lang="sl-SI" dirty="0" smtClean="0"/>
              <a:t>Poženi</a:t>
            </a:r>
          </a:p>
          <a:p>
            <a:pPr lvl="1"/>
            <a:r>
              <a:rPr lang="sl-SI" dirty="0" smtClean="0"/>
              <a:t>Način (naraščanje)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97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Meje za kot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Kdaj bo spet začetno stanje</a:t>
            </a:r>
          </a:p>
          <a:p>
            <a:r>
              <a:rPr lang="sl-SI" dirty="0" smtClean="0"/>
              <a:t>NSV</a:t>
            </a:r>
          </a:p>
          <a:p>
            <a:r>
              <a:rPr lang="sl-SI" dirty="0" smtClean="0"/>
              <a:t>Težava – kot pri drsniku je lahko le med 0 in 360</a:t>
            </a:r>
          </a:p>
          <a:p>
            <a:r>
              <a:rPr lang="sl-SI" dirty="0" smtClean="0"/>
              <a:t>Zato definiramo k (kot "navadno število")</a:t>
            </a:r>
          </a:p>
          <a:p>
            <a:r>
              <a:rPr lang="sl-SI" dirty="0" smtClean="0"/>
              <a:t>In kot izračunamo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327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Dodajmo sliko kovanca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Sliko lahko nalepimo na objekt</a:t>
            </a:r>
          </a:p>
          <a:p>
            <a:pPr lvl="1"/>
            <a:r>
              <a:rPr lang="sl-SI" dirty="0" smtClean="0"/>
              <a:t>Na manjši krog</a:t>
            </a:r>
          </a:p>
          <a:p>
            <a:r>
              <a:rPr lang="sl-SI" dirty="0" smtClean="0"/>
              <a:t>Orodje Vstavi sliko</a:t>
            </a:r>
          </a:p>
          <a:p>
            <a:pPr lvl="1"/>
            <a:r>
              <a:rPr lang="sl-SI" dirty="0" smtClean="0"/>
              <a:t>ABC / Rožica (tretja skupina z desne)</a:t>
            </a:r>
          </a:p>
          <a:p>
            <a:pPr lvl="1"/>
            <a:r>
              <a:rPr lang="sl-SI" dirty="0" smtClean="0"/>
              <a:t>Kliknemo na določeno mesto</a:t>
            </a:r>
          </a:p>
          <a:p>
            <a:pPr lvl="1"/>
            <a:r>
              <a:rPr lang="sl-SI" dirty="0" smtClean="0"/>
              <a:t>Izberemo sliko</a:t>
            </a:r>
          </a:p>
          <a:p>
            <a:r>
              <a:rPr lang="sl-SI" dirty="0" smtClean="0"/>
              <a:t>Lastnosti slike (položaj) kontroliramo z izbiro do treh točk</a:t>
            </a:r>
          </a:p>
          <a:p>
            <a:pPr lvl="1"/>
            <a:r>
              <a:rPr lang="sl-SI" dirty="0" smtClean="0"/>
              <a:t>Naša slika je kvadratna, zato bosta dovolj dve</a:t>
            </a:r>
          </a:p>
          <a:p>
            <a:pPr lvl="1"/>
            <a:r>
              <a:rPr lang="pl-PL" dirty="0" smtClean="0"/>
              <a:t>K = Razteg[Zasuk[P, 0°, S], sqrt(2</a:t>
            </a:r>
            <a:r>
              <a:rPr lang="pl-PL" dirty="0"/>
              <a:t>)</a:t>
            </a:r>
            <a:r>
              <a:rPr lang="pl-PL" dirty="0" smtClean="0"/>
              <a:t>, S]</a:t>
            </a:r>
          </a:p>
          <a:p>
            <a:pPr lvl="1"/>
            <a:r>
              <a:rPr lang="pl-PL" dirty="0"/>
              <a:t>H</a:t>
            </a:r>
            <a:r>
              <a:rPr lang="pl-PL" dirty="0" smtClean="0"/>
              <a:t> = Razteg[Zasuk[P, 90°, S], </a:t>
            </a:r>
            <a:r>
              <a:rPr lang="pl-PL" dirty="0"/>
              <a:t>s</a:t>
            </a:r>
            <a:r>
              <a:rPr lang="pl-PL" dirty="0" smtClean="0"/>
              <a:t>qrt(2</a:t>
            </a:r>
            <a:r>
              <a:rPr lang="pl-PL" dirty="0"/>
              <a:t>)</a:t>
            </a:r>
            <a:r>
              <a:rPr lang="pl-PL" dirty="0" smtClean="0"/>
              <a:t>, S]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65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Sedaj pa še malo šminke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Končni izdelek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64" b="20746"/>
          <a:stretch/>
        </p:blipFill>
        <p:spPr bwMode="auto">
          <a:xfrm>
            <a:off x="2123728" y="2204864"/>
            <a:ext cx="4824536" cy="424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5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Kotaleči se kovanec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blem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Prvi korak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Kotaljenje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Izberemo točko P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Sledenje točki P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Dodajmo sliko kovanca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Sedaj pa še malo šminke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Logična vrednost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Gumb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Senčenje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Pogojni izrazi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Prosojnost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Besedilo&amp;quot;&quot;/&gt;&lt;property id=&quot;20307&quot; value=&quot;269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513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Kotaleči se kovanec</vt:lpstr>
      <vt:lpstr>Problem</vt:lpstr>
      <vt:lpstr>Prvi korak</vt:lpstr>
      <vt:lpstr>Kotaljenje</vt:lpstr>
      <vt:lpstr>Izberemo točko P</vt:lpstr>
      <vt:lpstr>Sledenje točki P</vt:lpstr>
      <vt:lpstr>Meje za kot</vt:lpstr>
      <vt:lpstr>Dodajmo sliko kovanca</vt:lpstr>
      <vt:lpstr>Sedaj pa še malo šminke</vt:lpstr>
      <vt:lpstr>Logična vrednost</vt:lpstr>
      <vt:lpstr>Gumb</vt:lpstr>
      <vt:lpstr>Senčenje</vt:lpstr>
      <vt:lpstr>Pogojni izrazi</vt:lpstr>
      <vt:lpstr>Prosojnost</vt:lpstr>
      <vt:lpstr>Besedilo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Kotaleči se kovanec</dc:title>
  <dc:creator>Lokar</dc:creator>
  <cp:lastModifiedBy>Lokar</cp:lastModifiedBy>
  <cp:revision>16</cp:revision>
  <dcterms:created xsi:type="dcterms:W3CDTF">2012-11-27T19:19:50Z</dcterms:created>
  <dcterms:modified xsi:type="dcterms:W3CDTF">2013-11-26T16:46:42Z</dcterms:modified>
</cp:coreProperties>
</file>