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3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JAVA_SWING/index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docs.oracle.com/javase/1.4.2/docs/api/javax/swing/package-summary.html" TargetMode="External"/><Relationship Id="rId4" Type="http://schemas.openxmlformats.org/officeDocument/2006/relationships/hyperlink" Target="../GUI_PROGRAMMING1/gui_programming.pp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ashapi.org/" TargetMode="External"/><Relationship Id="rId2" Type="http://schemas.openxmlformats.org/officeDocument/2006/relationships/hyperlink" Target="http://www.aswing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creamtec.com/products/ajaxswing/demo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j2s.sourceforge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saratorkey/swt-vs-swing" TargetMode="External"/><Relationship Id="rId2" Type="http://schemas.openxmlformats.org/officeDocument/2006/relationships/hyperlink" Target="http://en.wikipedia.org/wiki/Standard_Widget_Toolki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Programiranje grafičnih uporabniških vmesnikov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(GUI)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http://www.clear.rice.edu/comp310/JavaResources/GUI/Java_GUI_event_lo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5828"/>
            <a:ext cx="827925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2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05882"/>
            <a:ext cx="28575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3" action="ppaction://hlinkfile"/>
              </a:rPr>
              <a:t>Swing tutorial</a:t>
            </a:r>
            <a:endParaRPr lang="en-US" smtClean="0"/>
          </a:p>
          <a:p>
            <a:r>
              <a:rPr lang="en-US" smtClean="0">
                <a:hlinkClick r:id="rId4" action="ppaction://hlinkpres?slideindex=1&amp;slidetitle="/>
              </a:rPr>
              <a:t>Programiranje aplikacij s Swing </a:t>
            </a:r>
            <a:r>
              <a:rPr lang="en-US" smtClean="0">
                <a:hlinkClick r:id="rId4" action="ppaction://hlinkpres?slideindex=1&amp;slidetitle="/>
              </a:rPr>
              <a:t>GUI</a:t>
            </a:r>
            <a:endParaRPr lang="en-US" smtClean="0"/>
          </a:p>
          <a:p>
            <a:r>
              <a:rPr lang="en-US" smtClean="0">
                <a:hlinkClick r:id="rId5"/>
              </a:rPr>
              <a:t>Swing reference</a:t>
            </a:r>
            <a:endParaRPr lang="en-US" smtClean="0"/>
          </a:p>
          <a:p>
            <a:endParaRPr lang="en-US"/>
          </a:p>
        </p:txBody>
      </p:sp>
      <p:pic>
        <p:nvPicPr>
          <p:cNvPr id="1028" name="Picture 4" descr="Laptop Clip 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034" y="5272744"/>
            <a:ext cx="1163608" cy="115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6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SWING in ActionScript3?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1295400"/>
          </a:xfrm>
        </p:spPr>
        <p:txBody>
          <a:bodyPr>
            <a:normAutofit/>
          </a:bodyPr>
          <a:lstStyle/>
          <a:p>
            <a:r>
              <a:rPr lang="en-US" sz="2800" smtClean="0">
                <a:hlinkClick r:id="rId2"/>
              </a:rPr>
              <a:t>Aswing: Swing za ActionScript3</a:t>
            </a:r>
            <a:endParaRPr lang="en-US" sz="2800">
              <a:hlinkClick r:id="rId3"/>
            </a:endParaRPr>
          </a:p>
          <a:p>
            <a:r>
              <a:rPr lang="en-US" sz="2800" smtClean="0">
                <a:hlinkClick r:id="rId3"/>
              </a:rPr>
              <a:t>SPAS: Swing za ActionScript3</a:t>
            </a:r>
            <a:endParaRPr lang="en-US" sz="2800" smtClean="0"/>
          </a:p>
          <a:p>
            <a:endParaRPr lang="en-US" sz="2800" smtClean="0"/>
          </a:p>
          <a:p>
            <a:endParaRPr lang="en-US" sz="2800"/>
          </a:p>
        </p:txBody>
      </p:sp>
      <p:pic>
        <p:nvPicPr>
          <p:cNvPr id="2050" name="Picture 2" descr="http://www.codeproject.com/KB/miscctrl/swing/sw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43318"/>
            <a:ext cx="5029200" cy="310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34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Konverzija Swing v JavaScript?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5552"/>
            <a:ext cx="8229600" cy="533400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hlinkClick r:id="rId2"/>
              </a:rPr>
              <a:t>AjaxSwing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62103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38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Java2Script: Bridge of RCP to </a:t>
            </a:r>
            <a:r>
              <a:rPr lang="en-US" smtClean="0"/>
              <a:t>RIA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>
                <a:hlinkClick r:id="rId2"/>
              </a:rPr>
              <a:t>Java2Script (</a:t>
            </a:r>
            <a:r>
              <a:rPr lang="en-US" sz="2800" smtClean="0">
                <a:hlinkClick r:id="rId2"/>
              </a:rPr>
              <a:t>J2S)</a:t>
            </a:r>
            <a:endParaRPr lang="en-US" sz="28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67236"/>
            <a:ext cx="3933825" cy="525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88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839200" cy="1143000"/>
          </a:xfrm>
        </p:spPr>
        <p:txBody>
          <a:bodyPr>
            <a:normAutofit/>
          </a:bodyPr>
          <a:lstStyle/>
          <a:p>
            <a:r>
              <a:rPr lang="en-US"/>
              <a:t>Standard Widget </a:t>
            </a:r>
            <a:r>
              <a:rPr lang="en-US" smtClean="0"/>
              <a:t>Toolkit  (SWT)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>
                <a:hlinkClick r:id="rId2"/>
              </a:rPr>
              <a:t>Standard Widget </a:t>
            </a:r>
            <a:r>
              <a:rPr lang="en-US" sz="2400" smtClean="0">
                <a:hlinkClick r:id="rId2"/>
              </a:rPr>
              <a:t>Toolkit (WIKI)</a:t>
            </a:r>
            <a:endParaRPr lang="en-US" sz="2400"/>
          </a:p>
          <a:p>
            <a:r>
              <a:rPr lang="en-US" sz="2400" smtClean="0">
                <a:hlinkClick r:id="rId3"/>
              </a:rPr>
              <a:t>SWING and SWT</a:t>
            </a:r>
            <a:endParaRPr lang="en-US" sz="2400"/>
          </a:p>
        </p:txBody>
      </p:sp>
      <p:pic>
        <p:nvPicPr>
          <p:cNvPr id="3074" name="Picture 2" descr="http://cdn.wittysparks.com/wp-content/uploads/2008/07/swt_gui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0"/>
            <a:ext cx="4612746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36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60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Programiranje grafičnih uporabniških vmesnikov (GUI)</vt:lpstr>
      <vt:lpstr>Swing</vt:lpstr>
      <vt:lpstr>SWING in ActionScript3?</vt:lpstr>
      <vt:lpstr>Konverzija Swing v JavaScript?</vt:lpstr>
      <vt:lpstr>Java2Script: Bridge of RCP to RIA</vt:lpstr>
      <vt:lpstr>Standard Widget Toolkit  (SWT)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Programiranje grafičnih uporabniških vmesnikov (GUI)</dc:title>
  <dc:creator>Sasa</dc:creator>
  <cp:lastModifiedBy>Sasa</cp:lastModifiedBy>
  <cp:revision>12</cp:revision>
  <dcterms:created xsi:type="dcterms:W3CDTF">2006-08-16T00:00:00Z</dcterms:created>
  <dcterms:modified xsi:type="dcterms:W3CDTF">2013-05-24T08:21:40Z</dcterms:modified>
</cp:coreProperties>
</file>