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Lasswell</a:t>
            </a:r>
            <a:r>
              <a:rPr lang="sl-SI" dirty="0" smtClean="0"/>
              <a:t>: Formula 5W in propaganda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Skupina 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260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Harold Dwight </a:t>
            </a:r>
            <a:r>
              <a:rPr lang="sl-SI" dirty="0" err="1" smtClean="0"/>
              <a:t>Lasswell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1902-1978,</a:t>
            </a:r>
          </a:p>
          <a:p>
            <a:r>
              <a:rPr lang="sl-SI" dirty="0" smtClean="0"/>
              <a:t>Illinois, ZDA,</a:t>
            </a:r>
          </a:p>
          <a:p>
            <a:r>
              <a:rPr lang="sl-SI" dirty="0" smtClean="0"/>
              <a:t>političen znanstvenik, komunikacijski teoretik,</a:t>
            </a:r>
          </a:p>
          <a:p>
            <a:r>
              <a:rPr lang="sl-SI" dirty="0" smtClean="0"/>
              <a:t>študije vedenjske politične znanosti,</a:t>
            </a:r>
          </a:p>
          <a:p>
            <a:r>
              <a:rPr lang="sl-SI" dirty="0" smtClean="0"/>
              <a:t>30 knjig, 250 znanstvenih člankov,</a:t>
            </a:r>
          </a:p>
          <a:p>
            <a:r>
              <a:rPr lang="sl-SI" dirty="0" smtClean="0"/>
              <a:t>znan po modelu komuniciranja 5</a:t>
            </a:r>
          </a:p>
        </p:txBody>
      </p:sp>
    </p:spTree>
    <p:extLst>
      <p:ext uri="{BB962C8B-B14F-4D97-AF65-F5344CB8AC3E}">
        <p14:creationId xmlns:p14="http://schemas.microsoft.com/office/powerpoint/2010/main" val="12886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Razvoj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1948,</a:t>
            </a:r>
          </a:p>
          <a:p>
            <a:r>
              <a:rPr lang="sl-SI" dirty="0" smtClean="0"/>
              <a:t>učil na univerzi </a:t>
            </a:r>
            <a:r>
              <a:rPr lang="sl-SI" dirty="0" err="1" smtClean="0"/>
              <a:t>Yale</a:t>
            </a:r>
            <a:r>
              <a:rPr lang="sl-SI" dirty="0" smtClean="0"/>
              <a:t>,</a:t>
            </a:r>
          </a:p>
          <a:p>
            <a:r>
              <a:rPr lang="sl-SI" dirty="0"/>
              <a:t>č</a:t>
            </a:r>
            <a:r>
              <a:rPr lang="sl-SI" dirty="0" smtClean="0"/>
              <a:t>lanek „</a:t>
            </a:r>
            <a:r>
              <a:rPr lang="en-US" dirty="0" smtClean="0"/>
              <a:t>The </a:t>
            </a:r>
            <a:r>
              <a:rPr lang="en-US" dirty="0"/>
              <a:t>Structure and Function of Communication in </a:t>
            </a:r>
            <a:r>
              <a:rPr lang="en-US" dirty="0" smtClean="0"/>
              <a:t>Society</a:t>
            </a:r>
            <a:r>
              <a:rPr lang="sl-SI" dirty="0" smtClean="0"/>
              <a:t>“,</a:t>
            </a:r>
          </a:p>
          <a:p>
            <a:r>
              <a:rPr lang="sl-SI" dirty="0" smtClean="0"/>
              <a:t>eden izmed prvih, vpliven,</a:t>
            </a:r>
          </a:p>
          <a:p>
            <a:r>
              <a:rPr lang="sl-SI" dirty="0" smtClean="0"/>
              <a:t>Podobnost – model </a:t>
            </a:r>
            <a:r>
              <a:rPr lang="sl-SI" dirty="0" err="1" smtClean="0"/>
              <a:t>Aristotla</a:t>
            </a:r>
            <a:r>
              <a:rPr lang="sl-SI" dirty="0" smtClean="0"/>
              <a:t>,</a:t>
            </a:r>
          </a:p>
          <a:p>
            <a:r>
              <a:rPr lang="sl-SI" dirty="0" smtClean="0"/>
              <a:t>veliko sociologov nadgradilo.</a:t>
            </a:r>
          </a:p>
        </p:txBody>
      </p:sp>
    </p:spTree>
    <p:extLst>
      <p:ext uri="{BB962C8B-B14F-4D97-AF65-F5344CB8AC3E}">
        <p14:creationId xmlns:p14="http://schemas.microsoft.com/office/powerpoint/2010/main" val="31967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Model 5W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Vprašanja,</a:t>
            </a:r>
          </a:p>
          <a:p>
            <a:r>
              <a:rPr lang="sl-SI" dirty="0" smtClean="0"/>
              <a:t>linearen (enosmerna komunikacija),</a:t>
            </a:r>
          </a:p>
          <a:p>
            <a:endParaRPr lang="sl-SI" dirty="0"/>
          </a:p>
        </p:txBody>
      </p:sp>
      <p:pic>
        <p:nvPicPr>
          <p:cNvPr id="5" name="Slika 4" descr="C:\Users\Bananus\Desktop\western-models-1024x28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34" y="3674546"/>
            <a:ext cx="8219530" cy="2366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50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Raziskave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Aplikacija modela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116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Sodobnejši primer raziskave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391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Kritika teorije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Družboslovci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26065026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92</Words>
  <Application>Microsoft Office PowerPoint</Application>
  <PresentationFormat>Custom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Gladko</vt:lpstr>
      <vt:lpstr>Lasswell: Formula 5W in propaganda</vt:lpstr>
      <vt:lpstr>Harold Dwight Lasswell</vt:lpstr>
      <vt:lpstr>Razvoj</vt:lpstr>
      <vt:lpstr>Model 5W</vt:lpstr>
      <vt:lpstr>Raziskave</vt:lpstr>
      <vt:lpstr>Sodobnejši primer raziskave</vt:lpstr>
      <vt:lpstr>Kritika teorije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Lasswell: Formula 5W in propaganda</dc:title>
  <dc:creator>Lina Dvoršak</dc:creator>
  <cp:lastModifiedBy>Jaka</cp:lastModifiedBy>
  <cp:revision>9</cp:revision>
  <dcterms:created xsi:type="dcterms:W3CDTF">2015-04-09T15:10:35Z</dcterms:created>
  <dcterms:modified xsi:type="dcterms:W3CDTF">2015-06-25T20:08:19Z</dcterms:modified>
</cp:coreProperties>
</file>