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02CD6-5EA9-47F4-886A-3730DBEE256E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B741-6AF6-4153-A63D-678B97350F5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4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B741-6AF6-4153-A63D-678B97350F51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92F319-776B-4368-8FC3-758A71BD6048}" type="datetimeFigureOut">
              <a:rPr lang="sl-SI" smtClean="0"/>
              <a:pPr/>
              <a:t>17.1.2016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4D6AD3-3C9A-49BE-BC9E-153E5337EA1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842970"/>
          </a:xfrm>
        </p:spPr>
        <p:txBody>
          <a:bodyPr/>
          <a:lstStyle/>
          <a:p>
            <a:r>
              <a:rPr lang="sl-SI" dirty="0" smtClean="0">
                <a:solidFill>
                  <a:srgbClr val="CC3399"/>
                </a:solidFill>
              </a:rPr>
              <a:t>Depression in school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500702"/>
            <a:ext cx="5700730" cy="1025996"/>
          </a:xfrm>
        </p:spPr>
        <p:txBody>
          <a:bodyPr>
            <a:normAutofit/>
          </a:bodyPr>
          <a:lstStyle/>
          <a:p>
            <a:pPr algn="l"/>
            <a:r>
              <a:rPr lang="sl-SI" sz="2000" dirty="0" smtClean="0"/>
              <a:t>Author</a:t>
            </a:r>
            <a:r>
              <a:rPr lang="sl-SI" sz="2000" smtClean="0"/>
              <a:t>: </a:t>
            </a:r>
            <a:r>
              <a:rPr lang="sl-SI" sz="2000" smtClean="0"/>
              <a:t>S. </a:t>
            </a:r>
            <a:r>
              <a:rPr lang="sl-SI" sz="2000" dirty="0" smtClean="0"/>
              <a:t>D.</a:t>
            </a:r>
            <a:endParaRPr lang="sl-SI" sz="2000" dirty="0" smtClean="0"/>
          </a:p>
          <a:p>
            <a:pPr algn="l"/>
            <a:r>
              <a:rPr lang="sl-SI" sz="2000" dirty="0" smtClean="0"/>
              <a:t>Mentor: </a:t>
            </a:r>
            <a:r>
              <a:rPr lang="sl-SI" sz="2000" dirty="0" smtClean="0"/>
              <a:t>M. B.</a:t>
            </a:r>
            <a:endParaRPr lang="sl-SI" sz="2000" dirty="0"/>
          </a:p>
        </p:txBody>
      </p:sp>
      <p:pic>
        <p:nvPicPr>
          <p:cNvPr id="1026" name="Picture 2" descr="C:\Users\saryka\Desktop\pensiveom3vk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14488"/>
            <a:ext cx="3770324" cy="4501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6000792" cy="45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3429024" cy="177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What Is Depression?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02"/>
            <a:ext cx="8429684" cy="5072098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\di-ˈ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shən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</a:t>
            </a:r>
            <a:endPara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is a common but serious illness, and most who experience it need treatment to get better.</a:t>
            </a:r>
          </a:p>
          <a:p>
            <a:endPara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Synonyms for depression...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50051"/>
            <a:ext cx="4071966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C3399"/>
                </a:solidFill>
              </a:rPr>
              <a:t>When you are depressed...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05938"/>
            <a:ext cx="8401080" cy="495206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feel sad or cry a lot and it doesn't go away.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feel guilty for no real reason. You feel like you're no good.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seems </a:t>
            </a:r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meaningless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don't feel like doing the things you used to.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hard to make up your mind. You forget lots of things, and it's hard to concentrate.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things make you lose your temper. You overreact.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start sleeping a lot more, or you have trouble falling asleep at night. Or you wake up really early most mornings and can't get back to sleep.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eating pattern changes. You've lost your appetite or you eat a lot more.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feel restless or tired most of the time 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think about death, or have thoughts about committing </a:t>
            </a:r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What are the different forms of depression?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28870"/>
            <a:ext cx="8229600" cy="432913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depressive disorder</a:t>
            </a:r>
          </a:p>
          <a:p>
            <a:pPr lvl="1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combination of symptoms that interfere with a person's ability to work, sleep, study, eat, and enjoy once–pleasurable activities. </a:t>
            </a:r>
          </a:p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Dysthymic disorder</a:t>
            </a:r>
            <a:endPara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long–term but less severe symptoms that may not disable a person but can prevent one from functioning normally or feeling well.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191003" cy="31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C3399"/>
                </a:solidFill>
              </a:rPr>
              <a:t>Also...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709160"/>
          </a:xfrm>
        </p:spPr>
        <p:txBody>
          <a:bodyPr/>
          <a:lstStyle/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Psychotic depression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with reality, hallucinations, and delusions)</a:t>
            </a: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depression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diagnosed if a new mother develops a major depressive episode within one month after delivery)</a:t>
            </a: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affective disorder (SAD)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depressive illness during the winter months, when there is less natural sunlight. )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822" y="1643050"/>
            <a:ext cx="5974178" cy="54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What are the signs/symptoms of depression?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sad, anxious or "empty"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 of hopelessness and/or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pessimism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 of guilt, worthlessness a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nd/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helplessness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Irritability, restlessness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interest in activities or hobbies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concentrating, remembering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making decisions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Overeating, or appetite loss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 of suicide, suicide attempts</a:t>
            </a:r>
          </a:p>
          <a:p>
            <a:pPr lvl="0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aches or pains, headaches, cramps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500174"/>
            <a:ext cx="4476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How do children experience depression?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pretend to be sick,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 to go to school,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that a parent may die.</a:t>
            </a:r>
          </a:p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 children :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get into trouble at school,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negative and irritable, </a:t>
            </a:r>
          </a:p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misunderstood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43182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23850"/>
            <a:ext cx="3214710" cy="48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How is depression treated?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114816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Medication </a:t>
            </a:r>
          </a:p>
          <a:p>
            <a:endParaRPr lang="sl-SI" dirty="0" smtClean="0"/>
          </a:p>
          <a:p>
            <a:r>
              <a:rPr lang="sl-SI" dirty="0" smtClean="0"/>
              <a:t>With </a:t>
            </a:r>
            <a:r>
              <a:rPr lang="sl-SI" b="1" dirty="0" smtClean="0"/>
              <a:t>Psychotherapy - </a:t>
            </a:r>
            <a:r>
              <a:rPr lang="sl-SI" dirty="0" smtClean="0"/>
              <a:t>"talk therapy"–</a:t>
            </a:r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Electroconvulsive Therapy - </a:t>
            </a:r>
            <a:r>
              <a:rPr lang="sl-SI" dirty="0" smtClean="0"/>
              <a:t>"shock therapy“ 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C3399"/>
                </a:solidFill>
              </a:rPr>
              <a:t>How can I help a friend or relative who is depressed?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709160"/>
          </a:xfrm>
        </p:spPr>
        <p:txBody>
          <a:bodyPr/>
          <a:lstStyle/>
          <a:p>
            <a:r>
              <a:rPr lang="sl-SI" dirty="0" smtClean="0"/>
              <a:t>Debate how can you help your friend or relative to solve his depression... Would you offer him/her support? Talk to him? </a:t>
            </a:r>
          </a:p>
          <a:p>
            <a:r>
              <a:rPr lang="sl-SI" dirty="0" smtClean="0"/>
              <a:t>Or...</a:t>
            </a:r>
          </a:p>
          <a:p>
            <a:r>
              <a:rPr lang="sl-SI" dirty="0" smtClean="0"/>
              <a:t>Your friend is having some comments about suicide...How would you help him and h</a:t>
            </a:r>
            <a:r>
              <a:rPr lang="en-US" dirty="0" err="1" smtClean="0"/>
              <a:t>ow</a:t>
            </a:r>
            <a:r>
              <a:rPr lang="en-US" dirty="0" smtClean="0"/>
              <a:t> can </a:t>
            </a:r>
            <a:r>
              <a:rPr lang="sl-SI" dirty="0" smtClean="0"/>
              <a:t>you</a:t>
            </a:r>
            <a:r>
              <a:rPr lang="en-US" dirty="0" smtClean="0"/>
              <a:t> convince him</a:t>
            </a:r>
            <a:r>
              <a:rPr lang="sl-SI" dirty="0" smtClean="0"/>
              <a:t> that her/his live is</a:t>
            </a:r>
            <a:r>
              <a:rPr lang="en-US" dirty="0" smtClean="0"/>
              <a:t> worth </a:t>
            </a:r>
            <a:r>
              <a:rPr lang="sl-SI" dirty="0" smtClean="0"/>
              <a:t>living for</a:t>
            </a:r>
            <a:r>
              <a:rPr lang="en-US" dirty="0" smtClean="0"/>
              <a:t>?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461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Depression in school</vt:lpstr>
      <vt:lpstr>What Is Depression?</vt:lpstr>
      <vt:lpstr>When you are depressed...</vt:lpstr>
      <vt:lpstr>What are the different forms of depression? </vt:lpstr>
      <vt:lpstr>Also...</vt:lpstr>
      <vt:lpstr>What are the signs/symptoms of depression? </vt:lpstr>
      <vt:lpstr>How do children experience depression? </vt:lpstr>
      <vt:lpstr>How is depression treated?</vt:lpstr>
      <vt:lpstr>How can I help a friend or relative who is depressed?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 in school</dc:title>
  <dc:creator>saryka</dc:creator>
  <cp:lastModifiedBy>Jaka</cp:lastModifiedBy>
  <cp:revision>13</cp:revision>
  <dcterms:created xsi:type="dcterms:W3CDTF">2010-05-25T19:58:59Z</dcterms:created>
  <dcterms:modified xsi:type="dcterms:W3CDTF">2016-01-17T18:21:58Z</dcterms:modified>
</cp:coreProperties>
</file>