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0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3F98EA-48A8-4B3B-99C9-B0E499EFE7E9}" type="datetimeFigureOut">
              <a:rPr lang="sl-SI" smtClean="0"/>
              <a:t>3.11.2014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445878-0939-465D-AD38-DBEC5AD2F8C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780108"/>
          </a:xfrm>
        </p:spPr>
        <p:txBody>
          <a:bodyPr>
            <a:normAutofit/>
          </a:bodyPr>
          <a:lstStyle/>
          <a:p>
            <a:r>
              <a:rPr lang="sl-SI" sz="6000" b="1" dirty="0" err="1" smtClean="0"/>
              <a:t>Constantin</a:t>
            </a:r>
            <a:r>
              <a:rPr lang="sl-SI" sz="6000" b="1" dirty="0" smtClean="0"/>
              <a:t> </a:t>
            </a:r>
            <a:r>
              <a:rPr lang="sl-SI" sz="6000" b="1" dirty="0" err="1" smtClean="0"/>
              <a:t>Brancusi</a:t>
            </a:r>
            <a:endParaRPr lang="sl-SI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77598" y="3140968"/>
            <a:ext cx="2944416" cy="1473200"/>
          </a:xfrm>
        </p:spPr>
        <p:txBody>
          <a:bodyPr/>
          <a:lstStyle/>
          <a:p>
            <a:r>
              <a:rPr lang="sl-SI" dirty="0" smtClean="0"/>
              <a:t>Avtorici: Vesna </a:t>
            </a:r>
            <a:r>
              <a:rPr lang="sl-SI" dirty="0" err="1" smtClean="0"/>
              <a:t>Turinek</a:t>
            </a:r>
            <a:r>
              <a:rPr lang="sl-SI" dirty="0" smtClean="0"/>
              <a:t> in Tea Fideršek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18851"/>
            <a:ext cx="3125878" cy="38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827584" y="1628800"/>
            <a:ext cx="3960440" cy="475252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rodil 19. 2. 1876 v Romuniji, umrl 16. 3. 1957 v Parizu</a:t>
            </a:r>
          </a:p>
          <a:p>
            <a:r>
              <a:rPr lang="sl-SI" dirty="0" smtClean="0"/>
              <a:t>kmečka družina - spori s starši</a:t>
            </a:r>
          </a:p>
          <a:p>
            <a:r>
              <a:rPr lang="sl-SI" dirty="0" smtClean="0"/>
              <a:t>pri 11. letih zbežal od doma</a:t>
            </a:r>
          </a:p>
          <a:p>
            <a:r>
              <a:rPr lang="sl-SI" dirty="0" smtClean="0"/>
              <a:t>interes za klesanje iz lesa</a:t>
            </a:r>
          </a:p>
          <a:p>
            <a:r>
              <a:rPr lang="sl-SI" dirty="0"/>
              <a:t>l</a:t>
            </a:r>
            <a:r>
              <a:rPr lang="sl-SI" dirty="0" smtClean="0"/>
              <a:t>eta 1894 se vpiše v umetniško šolo v </a:t>
            </a:r>
            <a:r>
              <a:rPr lang="sl-SI" dirty="0" err="1" smtClean="0"/>
              <a:t>Craiovi</a:t>
            </a:r>
            <a:r>
              <a:rPr lang="sl-SI" dirty="0" smtClean="0"/>
              <a:t> </a:t>
            </a:r>
          </a:p>
          <a:p>
            <a:r>
              <a:rPr lang="sl-SI" dirty="0"/>
              <a:t>o</a:t>
            </a:r>
            <a:r>
              <a:rPr lang="sl-SI" dirty="0" smtClean="0"/>
              <a:t>biskuje akademijo za likovno umetnost v Bukarešti.</a:t>
            </a:r>
          </a:p>
          <a:p>
            <a:r>
              <a:rPr lang="sl-SI" dirty="0" smtClean="0"/>
              <a:t>1903 odpotuje v Pariz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 in DELO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0320" cy="350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683568" y="1196752"/>
            <a:ext cx="5832648" cy="489654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Pariz - delavnica Avgusta Rodina </a:t>
            </a:r>
          </a:p>
          <a:p>
            <a:r>
              <a:rPr lang="sl-SI" dirty="0" smtClean="0"/>
              <a:t>Oblikuje svoj revolucionaren stil in postane eden najbolj znanih predstavnikov </a:t>
            </a:r>
            <a:r>
              <a:rPr lang="sl-SI" b="1" dirty="0" smtClean="0"/>
              <a:t>modernizma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Pri svojih delih uporablja glino ali omet in ju nato vlije v bron, najraje pa se je ukvarjal z rezbarjenjem.</a:t>
            </a:r>
          </a:p>
          <a:p>
            <a:r>
              <a:rPr lang="sl-SI" dirty="0" smtClean="0"/>
              <a:t>Leta </a:t>
            </a:r>
            <a:r>
              <a:rPr lang="sl-SI" dirty="0"/>
              <a:t>1907 </a:t>
            </a:r>
            <a:r>
              <a:rPr lang="sl-SI" dirty="0" smtClean="0"/>
              <a:t>najame studio in </a:t>
            </a:r>
            <a:r>
              <a:rPr lang="sl-SI" dirty="0"/>
              <a:t>vstopi v stik s </a:t>
            </a:r>
            <a:r>
              <a:rPr lang="sl-SI" dirty="0" smtClean="0"/>
              <a:t>pariško umetniško avantgardo.</a:t>
            </a:r>
          </a:p>
          <a:p>
            <a:r>
              <a:rPr lang="sl-SI" dirty="0"/>
              <a:t>L</a:t>
            </a:r>
            <a:r>
              <a:rPr lang="sl-SI" dirty="0" smtClean="0"/>
              <a:t>eta </a:t>
            </a:r>
            <a:r>
              <a:rPr lang="sl-SI" dirty="0"/>
              <a:t>1913 sodeluje na mednarodnem sejmu sodobne umetnosti in </a:t>
            </a:r>
            <a:r>
              <a:rPr lang="sl-SI" dirty="0" smtClean="0"/>
              <a:t>odpre </a:t>
            </a:r>
            <a:r>
              <a:rPr lang="sl-SI" dirty="0"/>
              <a:t>svojo prvo osebno razstavo v "</a:t>
            </a:r>
            <a:r>
              <a:rPr lang="sl-SI" dirty="0" err="1"/>
              <a:t>Photo</a:t>
            </a:r>
            <a:r>
              <a:rPr lang="sl-SI" dirty="0"/>
              <a:t> </a:t>
            </a:r>
            <a:r>
              <a:rPr lang="sl-SI" dirty="0" err="1"/>
              <a:t>Secession</a:t>
            </a:r>
            <a:r>
              <a:rPr lang="sl-SI" dirty="0"/>
              <a:t> </a:t>
            </a:r>
            <a:r>
              <a:rPr lang="sl-SI" dirty="0" err="1" smtClean="0"/>
              <a:t>Gallery</a:t>
            </a:r>
            <a:r>
              <a:rPr lang="sl-SI" dirty="0" smtClean="0"/>
              <a:t>“.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1"/>
            <a:ext cx="1512168" cy="20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755576" y="476672"/>
            <a:ext cx="7408333" cy="3450696"/>
          </a:xfrm>
        </p:spPr>
        <p:txBody>
          <a:bodyPr>
            <a:normAutofit/>
          </a:bodyPr>
          <a:lstStyle/>
          <a:p>
            <a:r>
              <a:rPr lang="sl-SI" dirty="0" smtClean="0"/>
              <a:t>Leta 1937  se vrne v Romunijo zaradi postavitve spomenika posvečenega junakom, ki so umrli v času prve svetovne vojne.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Za </a:t>
            </a:r>
            <a:r>
              <a:rPr lang="sl-SI" dirty="0"/>
              <a:t>njegove kipe je značilno, da imajo elegantno obliko in so iz občutljivih materialov ter da združujejo romunsko ljudsko umetnost s pariško </a:t>
            </a:r>
            <a:r>
              <a:rPr lang="sl-SI" dirty="0" smtClean="0"/>
              <a:t>avantgardo.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6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9146"/>
            <a:ext cx="3089254" cy="443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555776" y="51491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Naslov: </a:t>
            </a:r>
            <a:r>
              <a:rPr lang="sl-SI" dirty="0" err="1" smtClean="0"/>
              <a:t>Vitellius</a:t>
            </a:r>
            <a:endParaRPr lang="sl-SI" dirty="0" smtClean="0"/>
          </a:p>
          <a:p>
            <a:pPr algn="ctr"/>
            <a:r>
              <a:rPr lang="sl-SI" dirty="0" smtClean="0"/>
              <a:t>Leto: 1898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03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635896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Naslov: </a:t>
            </a:r>
            <a:r>
              <a:rPr lang="sl-SI" dirty="0" err="1" smtClean="0"/>
              <a:t>Miss</a:t>
            </a:r>
            <a:r>
              <a:rPr lang="sl-SI" dirty="0" smtClean="0"/>
              <a:t> </a:t>
            </a:r>
            <a:r>
              <a:rPr lang="sl-SI" dirty="0" err="1" smtClean="0"/>
              <a:t>Pogany</a:t>
            </a:r>
            <a:endParaRPr lang="sl-SI" dirty="0" smtClean="0"/>
          </a:p>
          <a:p>
            <a:r>
              <a:rPr lang="sl-SI" dirty="0" smtClean="0"/>
              <a:t>Leto: </a:t>
            </a:r>
            <a:r>
              <a:rPr lang="sl-SI" dirty="0" smtClean="0"/>
              <a:t>1913</a:t>
            </a:r>
            <a:endParaRPr lang="sl-S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3" y="477720"/>
            <a:ext cx="2127108" cy="28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670975" y="34290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Naslov: Molitev</a:t>
            </a:r>
          </a:p>
          <a:p>
            <a:r>
              <a:rPr lang="sl-SI" dirty="0" smtClean="0"/>
              <a:t>Leto: 1907 </a:t>
            </a:r>
            <a:endParaRPr lang="sl-SI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49" y="520985"/>
            <a:ext cx="1831696" cy="27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211649" y="3508986"/>
            <a:ext cx="203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Naslov: Poljub</a:t>
            </a:r>
          </a:p>
          <a:p>
            <a:r>
              <a:rPr lang="sl-SI" dirty="0" smtClean="0"/>
              <a:t>Leto: 1907-08</a:t>
            </a:r>
            <a:endParaRPr lang="sl-SI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89260"/>
            <a:ext cx="1652587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2327979" cy="34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508104" y="493312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Naslov: </a:t>
            </a:r>
            <a:r>
              <a:rPr lang="sl-SI" dirty="0"/>
              <a:t> </a:t>
            </a:r>
            <a:r>
              <a:rPr lang="sl-SI" dirty="0" smtClean="0"/>
              <a:t>Vrata poljubljanja</a:t>
            </a:r>
          </a:p>
          <a:p>
            <a:r>
              <a:rPr lang="sl-SI" dirty="0" smtClean="0"/>
              <a:t>Leto: 1937</a:t>
            </a:r>
            <a:endParaRPr lang="sl-SI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3278" r="37667"/>
          <a:stretch/>
        </p:blipFill>
        <p:spPr bwMode="auto">
          <a:xfrm>
            <a:off x="2840557" y="1129204"/>
            <a:ext cx="1310185" cy="37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99592" y="51571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Naslov: Neskončen stolpec</a:t>
            </a:r>
          </a:p>
          <a:p>
            <a:r>
              <a:rPr lang="sl-SI" dirty="0" smtClean="0"/>
              <a:t>Leto: 1937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36" y="2283089"/>
            <a:ext cx="4162692" cy="25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1750775"/>
            <a:ext cx="777686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 smtClean="0"/>
              <a:t>       rezbarski </a:t>
            </a:r>
            <a:r>
              <a:rPr lang="sl-SI" sz="2000" dirty="0"/>
              <a:t>nožki </a:t>
            </a: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rezbarska žaga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REZBARJENJE - pribor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2" y="2060848"/>
            <a:ext cx="21815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2107158"/>
            <a:ext cx="2304257" cy="15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2" y="4378751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499990" y="1611144"/>
            <a:ext cx="230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ezbarska dleta</a:t>
            </a:r>
            <a:endParaRPr lang="sl-SI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493119" y="4077072"/>
            <a:ext cx="3132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tx2">
                    <a:lumMod val="75000"/>
                  </a:schemeClr>
                </a:solidFill>
              </a:rPr>
              <a:t>Rezbarski dodatki: vtiskala, potezno rezilo lesen in medeninast bat (kladivo), ročaji za dleta,...</a:t>
            </a:r>
            <a:endParaRPr lang="sl-SI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62088" cy="43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5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596</TotalTime>
  <Words>254</Words>
  <Application>Microsoft Office PowerPoint</Application>
  <PresentationFormat>Diaprojekcija na zaslonu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Valovita</vt:lpstr>
      <vt:lpstr>Constantin Brancusi</vt:lpstr>
      <vt:lpstr>ŽIVLJENJE in DELO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REZBARJENJE - pribor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Constantin Brancusi</dc:title>
  <dc:creator>Vesna</dc:creator>
  <cp:lastModifiedBy>Vesna</cp:lastModifiedBy>
  <cp:revision>34</cp:revision>
  <dcterms:created xsi:type="dcterms:W3CDTF">2014-10-22T14:15:23Z</dcterms:created>
  <dcterms:modified xsi:type="dcterms:W3CDTF">2014-11-03T08:24:34Z</dcterms:modified>
</cp:coreProperties>
</file>