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83B275-06E5-40FD-AE39-D83C67BF31DD}" type="datetimeFigureOut">
              <a:rPr lang="sl-SI" smtClean="0"/>
              <a:t>27.10.2014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D8E3B1-F3FD-4B41-9CC4-AE1924A30D5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751681" cy="355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1000" y="260649"/>
            <a:ext cx="84582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7200" dirty="0" smtClean="0"/>
              <a:t>Victor </a:t>
            </a:r>
            <a:r>
              <a:rPr lang="sl-SI" sz="7200" dirty="0" err="1" smtClean="0"/>
              <a:t>Vasarely</a:t>
            </a:r>
            <a:endParaRPr lang="sl-SI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7859" y="5907757"/>
            <a:ext cx="8458200" cy="914400"/>
          </a:xfrm>
        </p:spPr>
        <p:txBody>
          <a:bodyPr>
            <a:normAutofit/>
          </a:bodyPr>
          <a:lstStyle/>
          <a:p>
            <a:pPr algn="r"/>
            <a:r>
              <a:rPr lang="sl-SI" sz="2000" dirty="0" smtClean="0"/>
              <a:t>Manja Gobec in Patricija Jazbec, </a:t>
            </a:r>
            <a:r>
              <a:rPr lang="sl-SI" sz="2000" dirty="0" err="1" smtClean="0"/>
              <a:t>1.skupina</a:t>
            </a:r>
            <a:r>
              <a:rPr lang="sl-SI" sz="2000" dirty="0" smtClean="0"/>
              <a:t> LV-RP</a:t>
            </a:r>
            <a:endParaRPr lang="sl-SI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05772"/>
            <a:ext cx="6912768" cy="5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Življenje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r>
              <a:rPr lang="sl-SI" dirty="0" smtClean="0"/>
              <a:t>Madžarsko – francoski umetnik</a:t>
            </a:r>
          </a:p>
          <a:p>
            <a:r>
              <a:rPr lang="sl-SI" dirty="0" smtClean="0"/>
              <a:t>Rojstvo: 09.04.1906 na Madžarskem</a:t>
            </a:r>
          </a:p>
          <a:p>
            <a:r>
              <a:rPr lang="sl-SI" dirty="0" smtClean="0"/>
              <a:t>Vodja </a:t>
            </a:r>
            <a:r>
              <a:rPr lang="sl-SI" b="1" dirty="0" smtClean="0"/>
              <a:t>op </a:t>
            </a:r>
            <a:r>
              <a:rPr lang="sl-SI" b="1" dirty="0" err="1" smtClean="0"/>
              <a:t>arta</a:t>
            </a:r>
            <a:endParaRPr lang="sl-SI" b="1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45024"/>
            <a:ext cx="2670944" cy="26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4104457"/>
          </a:xfrm>
        </p:spPr>
        <p:txBody>
          <a:bodyPr>
            <a:normAutofit/>
          </a:bodyPr>
          <a:lstStyle/>
          <a:p>
            <a:r>
              <a:rPr lang="sl-SI" dirty="0" smtClean="0"/>
              <a:t>1925 študij medicine v Budimpešti</a:t>
            </a:r>
            <a:r>
              <a:rPr lang="sl-SI" dirty="0" smtClean="0">
                <a:sym typeface="Wingdings" panose="05000000000000000000" pitchFamily="2" charset="2"/>
              </a:rPr>
              <a:t>, nato obiskovanje slikarske akademije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1930 zaposlitev v oglaševalskem podjetjugrafični oblikovalec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Parizdelo v oglaševalskih agencijah</a:t>
            </a:r>
          </a:p>
          <a:p>
            <a:endParaRPr lang="sl-SI" dirty="0" smtClean="0">
              <a:sym typeface="Wingdings" panose="05000000000000000000" pitchFamily="2" charset="2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233936" cy="21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/>
          <a:lstStyle/>
          <a:p>
            <a:r>
              <a:rPr lang="sl-SI" dirty="0">
                <a:sym typeface="Wingdings" panose="05000000000000000000" pitchFamily="2" charset="2"/>
              </a:rPr>
              <a:t>Odprtje ateljeja v </a:t>
            </a:r>
            <a:r>
              <a:rPr lang="sl-SI" dirty="0" err="1">
                <a:sym typeface="Wingdings" panose="05000000000000000000" pitchFamily="2" charset="2"/>
              </a:rPr>
              <a:t>Arcueilu</a:t>
            </a:r>
            <a:endParaRPr lang="sl-SI" dirty="0">
              <a:sym typeface="Wingdings" panose="05000000000000000000" pitchFamily="2" charset="2"/>
            </a:endParaRPr>
          </a:p>
          <a:p>
            <a:r>
              <a:rPr lang="sl-SI" dirty="0">
                <a:sym typeface="Wingdings" panose="05000000000000000000" pitchFamily="2" charset="2"/>
              </a:rPr>
              <a:t>Ustanovitev muzejaveč kot 400 del</a:t>
            </a:r>
          </a:p>
          <a:p>
            <a:r>
              <a:rPr lang="sl-SI" dirty="0">
                <a:sym typeface="Wingdings" panose="05000000000000000000" pitchFamily="2" charset="2"/>
              </a:rPr>
              <a:t>Umrl: 15.03.1997 v Parizu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67650"/>
            <a:ext cx="317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dela</a:t>
            </a:r>
            <a:endParaRPr lang="sl-SI" dirty="0"/>
          </a:p>
        </p:txBody>
      </p:sp>
      <p:pic>
        <p:nvPicPr>
          <p:cNvPr id="5" name="Ograda vsebine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2749810" cy="453913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539552" y="20608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Lom-Lan</a:t>
            </a:r>
            <a:r>
              <a:rPr lang="sl-SI" dirty="0" smtClean="0"/>
              <a:t>, Victor </a:t>
            </a:r>
            <a:r>
              <a:rPr lang="sl-SI" dirty="0" err="1" smtClean="0"/>
              <a:t>Vasarely</a:t>
            </a:r>
            <a:r>
              <a:rPr lang="sl-SI" dirty="0" smtClean="0"/>
              <a:t>, 1946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012160" y="1772816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Predstavlja eno izmed njegovih začetnih del. Osredotočil se je predvsem na bistvo in naravo. Vidni so že osnovni elementi op </a:t>
            </a:r>
            <a:r>
              <a:rPr lang="sl-SI" sz="2400" dirty="0" err="1" smtClean="0"/>
              <a:t>arta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808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196416" cy="33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67544" y="206084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Zebras</a:t>
            </a:r>
            <a:r>
              <a:rPr lang="sl-SI" dirty="0" smtClean="0"/>
              <a:t>, Victor  </a:t>
            </a:r>
            <a:r>
              <a:rPr lang="sl-SI" dirty="0" err="1" smtClean="0"/>
              <a:t>Vasarely</a:t>
            </a:r>
            <a:r>
              <a:rPr lang="sl-SI" dirty="0" smtClean="0"/>
              <a:t>, 1937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660232" y="198884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Po mnenju nekaterih je eden izmed prvih primerov op </a:t>
            </a:r>
            <a:r>
              <a:rPr lang="sl-SI" sz="2400" dirty="0" err="1" smtClean="0"/>
              <a:t>arta</a:t>
            </a:r>
            <a:r>
              <a:rPr lang="sl-SI" sz="2400" dirty="0" smtClean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0647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584759" cy="35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67544" y="18448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err="1" smtClean="0"/>
              <a:t>Gestalt</a:t>
            </a:r>
            <a:r>
              <a:rPr lang="sl-SI" dirty="0" smtClean="0"/>
              <a:t>, Victor </a:t>
            </a:r>
            <a:r>
              <a:rPr lang="sl-SI" dirty="0" err="1" smtClean="0"/>
              <a:t>Vasarely</a:t>
            </a:r>
            <a:r>
              <a:rPr lang="sl-SI" dirty="0" smtClean="0"/>
              <a:t>, 1968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444208" y="1844824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Delo vsebuje tri dimenzije oblik, ki zmedejo opazovalčev pogled.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887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128</Words>
  <Application>Microsoft Office PowerPoint</Application>
  <PresentationFormat>Diaprojekcija na zaslonu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Potovanje</vt:lpstr>
      <vt:lpstr>Victor Vasarely</vt:lpstr>
      <vt:lpstr>Življenje</vt:lpstr>
      <vt:lpstr>PowerPointova predstavitev</vt:lpstr>
      <vt:lpstr>PowerPointova predstavitev</vt:lpstr>
      <vt:lpstr>dela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 Vasarely</dc:title>
  <dc:creator>Patricija</dc:creator>
  <cp:lastModifiedBy>Patricija</cp:lastModifiedBy>
  <cp:revision>4</cp:revision>
  <dcterms:created xsi:type="dcterms:W3CDTF">2014-10-22T15:35:05Z</dcterms:created>
  <dcterms:modified xsi:type="dcterms:W3CDTF">2014-10-27T21:32:17Z</dcterms:modified>
</cp:coreProperties>
</file>