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6F2034-A7F5-4D16-AD06-B1000E278FB4}" type="doc">
      <dgm:prSet loTypeId="urn:microsoft.com/office/officeart/2005/8/layout/default#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4FB95F1D-49AC-44D0-B2AF-FAB3EDBEEA4A}">
      <dgm:prSet phldrT="[besedilo]" custT="1"/>
      <dgm:spPr/>
      <dgm:t>
        <a:bodyPr/>
        <a:lstStyle/>
        <a:p>
          <a:r>
            <a:rPr lang="sl-SI" sz="3000" dirty="0" smtClean="0"/>
            <a:t>lepa kot</a:t>
          </a:r>
          <a:endParaRPr lang="sl-SI" sz="3000" dirty="0"/>
        </a:p>
      </dgm:t>
    </dgm:pt>
    <dgm:pt modelId="{A14DE951-0F52-4458-8B56-1560E78F5023}" type="sibTrans" cxnId="{109F3DBF-645F-4D9C-AC41-B59B1A85F6C8}">
      <dgm:prSet/>
      <dgm:spPr/>
      <dgm:t>
        <a:bodyPr/>
        <a:lstStyle/>
        <a:p>
          <a:endParaRPr lang="sl-SI"/>
        </a:p>
      </dgm:t>
    </dgm:pt>
    <dgm:pt modelId="{6434B340-1D00-40CB-81F4-F03F3747AD10}" type="parTrans" cxnId="{109F3DBF-645F-4D9C-AC41-B59B1A85F6C8}">
      <dgm:prSet/>
      <dgm:spPr/>
      <dgm:t>
        <a:bodyPr/>
        <a:lstStyle/>
        <a:p>
          <a:endParaRPr lang="sl-SI"/>
        </a:p>
      </dgm:t>
    </dgm:pt>
    <dgm:pt modelId="{2E68A72A-DE4E-416D-A8EB-C9096A70C8BC}">
      <dgm:prSet custT="1"/>
      <dgm:spPr/>
      <dgm:t>
        <a:bodyPr/>
        <a:lstStyle/>
        <a:p>
          <a:r>
            <a:rPr lang="sl-SI" sz="3000" dirty="0" smtClean="0"/>
            <a:t>trlica =</a:t>
          </a:r>
        </a:p>
      </dgm:t>
    </dgm:pt>
    <dgm:pt modelId="{E98D58D4-EF92-41EB-BCFB-30734E849DBA}" type="sibTrans" cxnId="{7CF823C9-5E94-4E00-91DC-DDCD37E05FB8}">
      <dgm:prSet/>
      <dgm:spPr/>
      <dgm:t>
        <a:bodyPr/>
        <a:lstStyle/>
        <a:p>
          <a:endParaRPr lang="sl-SI"/>
        </a:p>
      </dgm:t>
    </dgm:pt>
    <dgm:pt modelId="{617D1402-8235-429E-98C0-DB8A4B695526}" type="parTrans" cxnId="{7CF823C9-5E94-4E00-91DC-DDCD37E05FB8}">
      <dgm:prSet/>
      <dgm:spPr/>
      <dgm:t>
        <a:bodyPr/>
        <a:lstStyle/>
        <a:p>
          <a:endParaRPr lang="sl-SI"/>
        </a:p>
      </dgm:t>
    </dgm:pt>
    <dgm:pt modelId="{B9DA7C53-15C2-4115-AB17-9A6D959CD438}">
      <dgm:prSet phldrT="[besedilo]" custT="1"/>
      <dgm:spPr/>
      <dgm:t>
        <a:bodyPr/>
        <a:lstStyle/>
        <a:p>
          <a:r>
            <a:rPr lang="sl-SI" sz="3000" dirty="0" smtClean="0"/>
            <a:t>hiter kot</a:t>
          </a:r>
          <a:endParaRPr lang="sl-SI" sz="3000" dirty="0"/>
        </a:p>
      </dgm:t>
    </dgm:pt>
    <dgm:pt modelId="{083FA9F6-9F8A-45C5-B039-B4F640D8DF33}" type="parTrans" cxnId="{E91F862D-F3BF-46DB-8ECD-B87B67BBC3DC}">
      <dgm:prSet/>
      <dgm:spPr/>
    </dgm:pt>
    <dgm:pt modelId="{14BBBBAF-D3F0-4947-BD0C-6F09398E7221}" type="sibTrans" cxnId="{E91F862D-F3BF-46DB-8ECD-B87B67BBC3DC}">
      <dgm:prSet/>
      <dgm:spPr/>
    </dgm:pt>
    <dgm:pt modelId="{B3416E14-6EAB-4B59-BAFD-676C1201E62C}">
      <dgm:prSet phldrT="[besedilo]" custT="1"/>
      <dgm:spPr/>
      <dgm:t>
        <a:bodyPr/>
        <a:lstStyle/>
        <a:p>
          <a:r>
            <a:rPr lang="sl-SI" sz="3000" dirty="0" smtClean="0"/>
            <a:t>zvit kot</a:t>
          </a:r>
          <a:endParaRPr lang="sl-SI" sz="3000" dirty="0"/>
        </a:p>
      </dgm:t>
    </dgm:pt>
    <dgm:pt modelId="{695EEBE7-54E0-4EB5-A152-59B49FB11138}" type="parTrans" cxnId="{36B11996-B70A-42F8-BA1D-9F076786617A}">
      <dgm:prSet/>
      <dgm:spPr/>
    </dgm:pt>
    <dgm:pt modelId="{A40C1C96-F0CA-475A-9E66-C4B2EB0EDE42}" type="sibTrans" cxnId="{36B11996-B70A-42F8-BA1D-9F076786617A}">
      <dgm:prSet/>
      <dgm:spPr/>
    </dgm:pt>
    <dgm:pt modelId="{B44641AF-B039-401F-B6C3-42CBF65E1FE8}">
      <dgm:prSet phldrT="[besedilo]" custT="1"/>
      <dgm:spPr/>
      <dgm:t>
        <a:bodyPr/>
        <a:lstStyle/>
        <a:p>
          <a:r>
            <a:rPr lang="sl-SI" sz="3000" dirty="0" smtClean="0"/>
            <a:t>roža =</a:t>
          </a:r>
          <a:endParaRPr lang="sl-SI" sz="3000" dirty="0"/>
        </a:p>
      </dgm:t>
    </dgm:pt>
    <dgm:pt modelId="{65C164FB-AB86-4FBE-870F-B57C8A91BB17}" type="parTrans" cxnId="{5D7E9D6D-7493-4100-BA1A-B5837465A5FA}">
      <dgm:prSet/>
      <dgm:spPr/>
    </dgm:pt>
    <dgm:pt modelId="{B5F679A0-9F9B-441A-9D28-3845ED080E95}" type="sibTrans" cxnId="{5D7E9D6D-7493-4100-BA1A-B5837465A5FA}">
      <dgm:prSet/>
      <dgm:spPr/>
    </dgm:pt>
    <dgm:pt modelId="{3792C730-D424-48DC-822E-518754F282DB}">
      <dgm:prSet phldrT="[besedilo]" custT="1"/>
      <dgm:spPr/>
      <dgm:t>
        <a:bodyPr/>
        <a:lstStyle/>
        <a:p>
          <a:r>
            <a:rPr lang="sl-SI" sz="3000" dirty="0" smtClean="0"/>
            <a:t>lisjak =</a:t>
          </a:r>
          <a:endParaRPr lang="sl-SI" sz="3000" dirty="0"/>
        </a:p>
      </dgm:t>
    </dgm:pt>
    <dgm:pt modelId="{9B7B0236-981E-43EC-B8EE-96638846F4CE}" type="parTrans" cxnId="{F09BD058-86D2-486D-B381-96CC86F2E064}">
      <dgm:prSet/>
      <dgm:spPr/>
    </dgm:pt>
    <dgm:pt modelId="{EED1D49F-8A12-4A29-9E5E-D0FA5FDCB093}" type="sibTrans" cxnId="{F09BD058-86D2-486D-B381-96CC86F2E064}">
      <dgm:prSet/>
      <dgm:spPr/>
    </dgm:pt>
    <dgm:pt modelId="{6D42616B-A5F1-4C9F-B093-66DFA2AFFE8D}" type="pres">
      <dgm:prSet presAssocID="{596F2034-A7F5-4D16-AD06-B1000E278FB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3B4741C7-EB86-4A38-9D07-FB08C3E83798}" type="pres">
      <dgm:prSet presAssocID="{4FB95F1D-49AC-44D0-B2AF-FAB3EDBEEA4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6872A30-36F4-4CD5-A3CC-B434D3538BC7}" type="pres">
      <dgm:prSet presAssocID="{A14DE951-0F52-4458-8B56-1560E78F5023}" presName="sibTrans" presStyleCnt="0"/>
      <dgm:spPr/>
    </dgm:pt>
    <dgm:pt modelId="{8FAD8719-A257-4080-88FF-368471FAEECA}" type="pres">
      <dgm:prSet presAssocID="{B9DA7C53-15C2-4115-AB17-9A6D959CD43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353117C-A355-4AA1-B11C-99545EB661CD}" type="pres">
      <dgm:prSet presAssocID="{14BBBBAF-D3F0-4947-BD0C-6F09398E7221}" presName="sibTrans" presStyleCnt="0"/>
      <dgm:spPr/>
    </dgm:pt>
    <dgm:pt modelId="{ED5A3823-FD8E-4C27-B658-D5C396926FA4}" type="pres">
      <dgm:prSet presAssocID="{B3416E14-6EAB-4B59-BAFD-676C1201E62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ECB8188-DF57-4944-9D40-E38913FFAAB9}" type="pres">
      <dgm:prSet presAssocID="{A40C1C96-F0CA-475A-9E66-C4B2EB0EDE42}" presName="sibTrans" presStyleCnt="0"/>
      <dgm:spPr/>
    </dgm:pt>
    <dgm:pt modelId="{20260700-93F9-4B34-BF4E-824839C4EAF7}" type="pres">
      <dgm:prSet presAssocID="{B44641AF-B039-401F-B6C3-42CBF65E1FE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A6B4C4B-FFD6-4CF2-A84B-E375F772E8C7}" type="pres">
      <dgm:prSet presAssocID="{B5F679A0-9F9B-441A-9D28-3845ED080E95}" presName="sibTrans" presStyleCnt="0"/>
      <dgm:spPr/>
    </dgm:pt>
    <dgm:pt modelId="{4DA91571-2575-42E8-8BC3-D0DCC9649556}" type="pres">
      <dgm:prSet presAssocID="{3792C730-D424-48DC-822E-518754F282D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6197650-8CC1-4266-A873-DB77CAC5F599}" type="pres">
      <dgm:prSet presAssocID="{EED1D49F-8A12-4A29-9E5E-D0FA5FDCB093}" presName="sibTrans" presStyleCnt="0"/>
      <dgm:spPr/>
    </dgm:pt>
    <dgm:pt modelId="{42DEC745-95A4-4CA5-BE4F-073D8F41697D}" type="pres">
      <dgm:prSet presAssocID="{2E68A72A-DE4E-416D-A8EB-C9096A70C8B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64158728-1D3B-4B3D-BD7D-849FEA8B6841}" type="presOf" srcId="{B44641AF-B039-401F-B6C3-42CBF65E1FE8}" destId="{20260700-93F9-4B34-BF4E-824839C4EAF7}" srcOrd="0" destOrd="0" presId="urn:microsoft.com/office/officeart/2005/8/layout/default#1"/>
    <dgm:cxn modelId="{7CF823C9-5E94-4E00-91DC-DDCD37E05FB8}" srcId="{596F2034-A7F5-4D16-AD06-B1000E278FB4}" destId="{2E68A72A-DE4E-416D-A8EB-C9096A70C8BC}" srcOrd="5" destOrd="0" parTransId="{617D1402-8235-429E-98C0-DB8A4B695526}" sibTransId="{E98D58D4-EF92-41EB-BCFB-30734E849DBA}"/>
    <dgm:cxn modelId="{7D49C4F2-16DE-4045-8DEB-BAD4873E4D94}" type="presOf" srcId="{B9DA7C53-15C2-4115-AB17-9A6D959CD438}" destId="{8FAD8719-A257-4080-88FF-368471FAEECA}" srcOrd="0" destOrd="0" presId="urn:microsoft.com/office/officeart/2005/8/layout/default#1"/>
    <dgm:cxn modelId="{F09BD058-86D2-486D-B381-96CC86F2E064}" srcId="{596F2034-A7F5-4D16-AD06-B1000E278FB4}" destId="{3792C730-D424-48DC-822E-518754F282DB}" srcOrd="4" destOrd="0" parTransId="{9B7B0236-981E-43EC-B8EE-96638846F4CE}" sibTransId="{EED1D49F-8A12-4A29-9E5E-D0FA5FDCB093}"/>
    <dgm:cxn modelId="{E91F862D-F3BF-46DB-8ECD-B87B67BBC3DC}" srcId="{596F2034-A7F5-4D16-AD06-B1000E278FB4}" destId="{B9DA7C53-15C2-4115-AB17-9A6D959CD438}" srcOrd="1" destOrd="0" parTransId="{083FA9F6-9F8A-45C5-B039-B4F640D8DF33}" sibTransId="{14BBBBAF-D3F0-4947-BD0C-6F09398E7221}"/>
    <dgm:cxn modelId="{109F3DBF-645F-4D9C-AC41-B59B1A85F6C8}" srcId="{596F2034-A7F5-4D16-AD06-B1000E278FB4}" destId="{4FB95F1D-49AC-44D0-B2AF-FAB3EDBEEA4A}" srcOrd="0" destOrd="0" parTransId="{6434B340-1D00-40CB-81F4-F03F3747AD10}" sibTransId="{A14DE951-0F52-4458-8B56-1560E78F5023}"/>
    <dgm:cxn modelId="{A775434D-5EC8-45E1-9149-68CB49CF2310}" type="presOf" srcId="{2E68A72A-DE4E-416D-A8EB-C9096A70C8BC}" destId="{42DEC745-95A4-4CA5-BE4F-073D8F41697D}" srcOrd="0" destOrd="0" presId="urn:microsoft.com/office/officeart/2005/8/layout/default#1"/>
    <dgm:cxn modelId="{2F44F031-ECB7-478C-882D-2221CEAA4DCA}" type="presOf" srcId="{3792C730-D424-48DC-822E-518754F282DB}" destId="{4DA91571-2575-42E8-8BC3-D0DCC9649556}" srcOrd="0" destOrd="0" presId="urn:microsoft.com/office/officeart/2005/8/layout/default#1"/>
    <dgm:cxn modelId="{5D7E9D6D-7493-4100-BA1A-B5837465A5FA}" srcId="{596F2034-A7F5-4D16-AD06-B1000E278FB4}" destId="{B44641AF-B039-401F-B6C3-42CBF65E1FE8}" srcOrd="3" destOrd="0" parTransId="{65C164FB-AB86-4FBE-870F-B57C8A91BB17}" sibTransId="{B5F679A0-9F9B-441A-9D28-3845ED080E95}"/>
    <dgm:cxn modelId="{36B11996-B70A-42F8-BA1D-9F076786617A}" srcId="{596F2034-A7F5-4D16-AD06-B1000E278FB4}" destId="{B3416E14-6EAB-4B59-BAFD-676C1201E62C}" srcOrd="2" destOrd="0" parTransId="{695EEBE7-54E0-4EB5-A152-59B49FB11138}" sibTransId="{A40C1C96-F0CA-475A-9E66-C4B2EB0EDE42}"/>
    <dgm:cxn modelId="{150F680B-8124-4BB9-8581-FA15B792487D}" type="presOf" srcId="{B3416E14-6EAB-4B59-BAFD-676C1201E62C}" destId="{ED5A3823-FD8E-4C27-B658-D5C396926FA4}" srcOrd="0" destOrd="0" presId="urn:microsoft.com/office/officeart/2005/8/layout/default#1"/>
    <dgm:cxn modelId="{AA417F93-BDC9-44F8-A63F-25AA60BBFB03}" type="presOf" srcId="{596F2034-A7F5-4D16-AD06-B1000E278FB4}" destId="{6D42616B-A5F1-4C9F-B093-66DFA2AFFE8D}" srcOrd="0" destOrd="0" presId="urn:microsoft.com/office/officeart/2005/8/layout/default#1"/>
    <dgm:cxn modelId="{1645228B-F900-47C4-AA57-25332240E3B9}" type="presOf" srcId="{4FB95F1D-49AC-44D0-B2AF-FAB3EDBEEA4A}" destId="{3B4741C7-EB86-4A38-9D07-FB08C3E83798}" srcOrd="0" destOrd="0" presId="urn:microsoft.com/office/officeart/2005/8/layout/default#1"/>
    <dgm:cxn modelId="{19721454-2A64-42E3-9B1C-6DBA7D4EA425}" type="presParOf" srcId="{6D42616B-A5F1-4C9F-B093-66DFA2AFFE8D}" destId="{3B4741C7-EB86-4A38-9D07-FB08C3E83798}" srcOrd="0" destOrd="0" presId="urn:microsoft.com/office/officeart/2005/8/layout/default#1"/>
    <dgm:cxn modelId="{8495777E-E591-4757-8C2E-E9B5270D697B}" type="presParOf" srcId="{6D42616B-A5F1-4C9F-B093-66DFA2AFFE8D}" destId="{16872A30-36F4-4CD5-A3CC-B434D3538BC7}" srcOrd="1" destOrd="0" presId="urn:microsoft.com/office/officeart/2005/8/layout/default#1"/>
    <dgm:cxn modelId="{6C34285A-6645-453D-9FA1-673C5F2C85B4}" type="presParOf" srcId="{6D42616B-A5F1-4C9F-B093-66DFA2AFFE8D}" destId="{8FAD8719-A257-4080-88FF-368471FAEECA}" srcOrd="2" destOrd="0" presId="urn:microsoft.com/office/officeart/2005/8/layout/default#1"/>
    <dgm:cxn modelId="{15A73D3A-7321-4030-A447-6685F4786029}" type="presParOf" srcId="{6D42616B-A5F1-4C9F-B093-66DFA2AFFE8D}" destId="{0353117C-A355-4AA1-B11C-99545EB661CD}" srcOrd="3" destOrd="0" presId="urn:microsoft.com/office/officeart/2005/8/layout/default#1"/>
    <dgm:cxn modelId="{8658ED37-794F-4E6D-B5C3-D563F162FE53}" type="presParOf" srcId="{6D42616B-A5F1-4C9F-B093-66DFA2AFFE8D}" destId="{ED5A3823-FD8E-4C27-B658-D5C396926FA4}" srcOrd="4" destOrd="0" presId="urn:microsoft.com/office/officeart/2005/8/layout/default#1"/>
    <dgm:cxn modelId="{AB4DF6D7-574F-4167-9315-F9A63104BB48}" type="presParOf" srcId="{6D42616B-A5F1-4C9F-B093-66DFA2AFFE8D}" destId="{DECB8188-DF57-4944-9D40-E38913FFAAB9}" srcOrd="5" destOrd="0" presId="urn:microsoft.com/office/officeart/2005/8/layout/default#1"/>
    <dgm:cxn modelId="{2F5A23A4-12F8-46DF-AA30-F6205D6AC407}" type="presParOf" srcId="{6D42616B-A5F1-4C9F-B093-66DFA2AFFE8D}" destId="{20260700-93F9-4B34-BF4E-824839C4EAF7}" srcOrd="6" destOrd="0" presId="urn:microsoft.com/office/officeart/2005/8/layout/default#1"/>
    <dgm:cxn modelId="{0D93398B-44C8-4202-966D-990B1312F5FC}" type="presParOf" srcId="{6D42616B-A5F1-4C9F-B093-66DFA2AFFE8D}" destId="{5A6B4C4B-FFD6-4CF2-A84B-E375F772E8C7}" srcOrd="7" destOrd="0" presId="urn:microsoft.com/office/officeart/2005/8/layout/default#1"/>
    <dgm:cxn modelId="{CC6DFE2F-70E3-41B2-8D1E-02DC0D9C761B}" type="presParOf" srcId="{6D42616B-A5F1-4C9F-B093-66DFA2AFFE8D}" destId="{4DA91571-2575-42E8-8BC3-D0DCC9649556}" srcOrd="8" destOrd="0" presId="urn:microsoft.com/office/officeart/2005/8/layout/default#1"/>
    <dgm:cxn modelId="{E8DB8267-5073-44DE-A5E9-77226B9FBA2B}" type="presParOf" srcId="{6D42616B-A5F1-4C9F-B093-66DFA2AFFE8D}" destId="{76197650-8CC1-4266-A873-DB77CAC5F599}" srcOrd="9" destOrd="0" presId="urn:microsoft.com/office/officeart/2005/8/layout/default#1"/>
    <dgm:cxn modelId="{E23B51BC-A904-4CC9-AEE6-482D04CA3201}" type="presParOf" srcId="{6D42616B-A5F1-4C9F-B093-66DFA2AFFE8D}" destId="{42DEC745-95A4-4CA5-BE4F-073D8F41697D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BF297C-FBE8-47C1-B201-C6EE00024CAB}" type="doc">
      <dgm:prSet loTypeId="urn:microsoft.com/office/officeart/2005/8/layout/default#10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2C27F82E-1D48-49A3-9AFD-0A43A6C3C65D}">
      <dgm:prSet phldrT="[besedilo]" custT="1"/>
      <dgm:spPr/>
      <dgm:t>
        <a:bodyPr/>
        <a:lstStyle/>
        <a:p>
          <a:r>
            <a:rPr lang="sl-SI" sz="3000" i="1" dirty="0" smtClean="0"/>
            <a:t>Rane rože rade </a:t>
          </a:r>
          <a:r>
            <a:rPr lang="sl-SI" sz="3000" i="1" dirty="0" err="1" smtClean="0"/>
            <a:t>poveno</a:t>
          </a:r>
          <a:r>
            <a:rPr lang="sl-SI" sz="3000" i="1" dirty="0" smtClean="0"/>
            <a:t>. </a:t>
          </a:r>
          <a:r>
            <a:rPr lang="sl-SI" sz="2000" i="1" dirty="0" smtClean="0"/>
            <a:t>(Ljudska)</a:t>
          </a:r>
          <a:endParaRPr lang="sl-SI" sz="2000" dirty="0"/>
        </a:p>
      </dgm:t>
    </dgm:pt>
    <dgm:pt modelId="{02C79664-E13C-4049-A5C3-78FD1FDA4BF8}" type="parTrans" cxnId="{D0B8A343-232B-44C3-8ED3-D1B0A5F41EF0}">
      <dgm:prSet/>
      <dgm:spPr/>
      <dgm:t>
        <a:bodyPr/>
        <a:lstStyle/>
        <a:p>
          <a:endParaRPr lang="sl-SI"/>
        </a:p>
      </dgm:t>
    </dgm:pt>
    <dgm:pt modelId="{A2FDF716-933E-41BE-AF63-E8EC441E3994}" type="sibTrans" cxnId="{D0B8A343-232B-44C3-8ED3-D1B0A5F41EF0}">
      <dgm:prSet/>
      <dgm:spPr/>
      <dgm:t>
        <a:bodyPr/>
        <a:lstStyle/>
        <a:p>
          <a:endParaRPr lang="sl-SI"/>
        </a:p>
      </dgm:t>
    </dgm:pt>
    <dgm:pt modelId="{7EFC5522-A458-4AF3-A2C6-833AFC4307F3}" type="pres">
      <dgm:prSet presAssocID="{BDBF297C-FBE8-47C1-B201-C6EE00024CA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652ABD81-12B9-45BF-B5DE-93B756AA0CC3}" type="pres">
      <dgm:prSet presAssocID="{2C27F82E-1D48-49A3-9AFD-0A43A6C3C65D}" presName="node" presStyleLbl="node1" presStyleIdx="0" presStyleCnt="1" custScaleX="152829" custScaleY="51308" custLinFactNeighborX="-2711" custLinFactNeighborY="3780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D0B8A343-232B-44C3-8ED3-D1B0A5F41EF0}" srcId="{BDBF297C-FBE8-47C1-B201-C6EE00024CAB}" destId="{2C27F82E-1D48-49A3-9AFD-0A43A6C3C65D}" srcOrd="0" destOrd="0" parTransId="{02C79664-E13C-4049-A5C3-78FD1FDA4BF8}" sibTransId="{A2FDF716-933E-41BE-AF63-E8EC441E3994}"/>
    <dgm:cxn modelId="{604ECD4E-FE40-480D-AAC7-7C34BBBD7E7D}" type="presOf" srcId="{2C27F82E-1D48-49A3-9AFD-0A43A6C3C65D}" destId="{652ABD81-12B9-45BF-B5DE-93B756AA0CC3}" srcOrd="0" destOrd="0" presId="urn:microsoft.com/office/officeart/2005/8/layout/default#10"/>
    <dgm:cxn modelId="{E254A22A-0E0C-4A4E-B5BA-7B662DE3EC11}" type="presOf" srcId="{BDBF297C-FBE8-47C1-B201-C6EE00024CAB}" destId="{7EFC5522-A458-4AF3-A2C6-833AFC4307F3}" srcOrd="0" destOrd="0" presId="urn:microsoft.com/office/officeart/2005/8/layout/default#10"/>
    <dgm:cxn modelId="{E5BBABA4-9B0E-4F25-A50A-690432549177}" type="presParOf" srcId="{7EFC5522-A458-4AF3-A2C6-833AFC4307F3}" destId="{652ABD81-12B9-45BF-B5DE-93B756AA0CC3}" srcOrd="0" destOrd="0" presId="urn:microsoft.com/office/officeart/2005/8/layout/default#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2958640-5425-4BD0-9F28-FCBF0B2A7547}" type="doc">
      <dgm:prSet loTypeId="urn:microsoft.com/office/officeart/2005/8/layout/default#1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EF6BA17B-5DDE-4386-92B2-4098F04A104F}">
      <dgm:prSet phldrT="[besedilo]" custT="1"/>
      <dgm:spPr/>
      <dgm:t>
        <a:bodyPr/>
        <a:lstStyle/>
        <a:p>
          <a:r>
            <a:rPr lang="sl-SI" sz="3000" i="1" dirty="0" smtClean="0"/>
            <a:t>Rana ura, zlata ura. </a:t>
          </a:r>
          <a:r>
            <a:rPr lang="sl-SI" sz="2000" i="1" dirty="0" smtClean="0"/>
            <a:t>(Ljudska)</a:t>
          </a:r>
          <a:endParaRPr lang="sl-SI" sz="2000" dirty="0"/>
        </a:p>
      </dgm:t>
    </dgm:pt>
    <dgm:pt modelId="{D97C3E07-00E8-49E2-8D87-0D7EF5E842BA}" type="parTrans" cxnId="{858F8134-CD5E-4558-902C-6334FB982D43}">
      <dgm:prSet/>
      <dgm:spPr/>
      <dgm:t>
        <a:bodyPr/>
        <a:lstStyle/>
        <a:p>
          <a:endParaRPr lang="sl-SI"/>
        </a:p>
      </dgm:t>
    </dgm:pt>
    <dgm:pt modelId="{DDAB1A31-DCA3-4695-8108-91B55AC292E4}" type="sibTrans" cxnId="{858F8134-CD5E-4558-902C-6334FB982D43}">
      <dgm:prSet/>
      <dgm:spPr/>
      <dgm:t>
        <a:bodyPr/>
        <a:lstStyle/>
        <a:p>
          <a:endParaRPr lang="sl-SI"/>
        </a:p>
      </dgm:t>
    </dgm:pt>
    <dgm:pt modelId="{775FEA02-1C81-4C4F-BC06-051D97AB941D}">
      <dgm:prSet custT="1"/>
      <dgm:spPr/>
      <dgm:t>
        <a:bodyPr/>
        <a:lstStyle/>
        <a:p>
          <a:r>
            <a:rPr lang="sl-SI" sz="3000" i="1" dirty="0" smtClean="0"/>
            <a:t>Krog mene stene večne ječe. </a:t>
          </a:r>
          <a:r>
            <a:rPr lang="sl-SI" sz="2000" i="1" dirty="0" smtClean="0"/>
            <a:t>(Gregorčič)</a:t>
          </a:r>
          <a:endParaRPr lang="sl-SI" sz="2000" dirty="0"/>
        </a:p>
      </dgm:t>
    </dgm:pt>
    <dgm:pt modelId="{9C279C88-6846-45CA-899F-8F191CCF1D84}" type="parTrans" cxnId="{DDB29A0A-9FD4-4E06-A81E-DCBBE1FD3EC3}">
      <dgm:prSet/>
      <dgm:spPr/>
      <dgm:t>
        <a:bodyPr/>
        <a:lstStyle/>
        <a:p>
          <a:endParaRPr lang="sl-SI"/>
        </a:p>
      </dgm:t>
    </dgm:pt>
    <dgm:pt modelId="{8385D274-B1E5-405B-BAC3-FCEC244888D6}" type="sibTrans" cxnId="{DDB29A0A-9FD4-4E06-A81E-DCBBE1FD3EC3}">
      <dgm:prSet/>
      <dgm:spPr/>
      <dgm:t>
        <a:bodyPr/>
        <a:lstStyle/>
        <a:p>
          <a:endParaRPr lang="sl-SI"/>
        </a:p>
      </dgm:t>
    </dgm:pt>
    <dgm:pt modelId="{53F6FA23-97B6-40F6-BCEB-DE7CFD43615F}" type="pres">
      <dgm:prSet presAssocID="{D2958640-5425-4BD0-9F28-FCBF0B2A754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D50C6BA9-9604-4522-A054-8B3524EB7257}" type="pres">
      <dgm:prSet presAssocID="{EF6BA17B-5DDE-4386-92B2-4098F04A104F}" presName="node" presStyleLbl="node1" presStyleIdx="0" presStyleCnt="2" custScaleX="14924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5F6FDDF-D7D2-4A1A-842C-E39AFF22E443}" type="pres">
      <dgm:prSet presAssocID="{DDAB1A31-DCA3-4695-8108-91B55AC292E4}" presName="sibTrans" presStyleCnt="0"/>
      <dgm:spPr/>
    </dgm:pt>
    <dgm:pt modelId="{44B3A242-1A8C-4C3B-AC2B-E4B30DECEBD8}" type="pres">
      <dgm:prSet presAssocID="{775FEA02-1C81-4C4F-BC06-051D97AB941D}" presName="node" presStyleLbl="node1" presStyleIdx="1" presStyleCnt="2" custScaleX="146719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858F8134-CD5E-4558-902C-6334FB982D43}" srcId="{D2958640-5425-4BD0-9F28-FCBF0B2A7547}" destId="{EF6BA17B-5DDE-4386-92B2-4098F04A104F}" srcOrd="0" destOrd="0" parTransId="{D97C3E07-00E8-49E2-8D87-0D7EF5E842BA}" sibTransId="{DDAB1A31-DCA3-4695-8108-91B55AC292E4}"/>
    <dgm:cxn modelId="{46EA0E78-294B-4265-8AF1-B96F98F56554}" type="presOf" srcId="{775FEA02-1C81-4C4F-BC06-051D97AB941D}" destId="{44B3A242-1A8C-4C3B-AC2B-E4B30DECEBD8}" srcOrd="0" destOrd="0" presId="urn:microsoft.com/office/officeart/2005/8/layout/default#11"/>
    <dgm:cxn modelId="{EF0F5B8D-CA18-4307-85AD-A01588B1F634}" type="presOf" srcId="{EF6BA17B-5DDE-4386-92B2-4098F04A104F}" destId="{D50C6BA9-9604-4522-A054-8B3524EB7257}" srcOrd="0" destOrd="0" presId="urn:microsoft.com/office/officeart/2005/8/layout/default#11"/>
    <dgm:cxn modelId="{1429EEE7-A83C-44E7-B3AA-93008B4568A7}" type="presOf" srcId="{D2958640-5425-4BD0-9F28-FCBF0B2A7547}" destId="{53F6FA23-97B6-40F6-BCEB-DE7CFD43615F}" srcOrd="0" destOrd="0" presId="urn:microsoft.com/office/officeart/2005/8/layout/default#11"/>
    <dgm:cxn modelId="{DDB29A0A-9FD4-4E06-A81E-DCBBE1FD3EC3}" srcId="{D2958640-5425-4BD0-9F28-FCBF0B2A7547}" destId="{775FEA02-1C81-4C4F-BC06-051D97AB941D}" srcOrd="1" destOrd="0" parTransId="{9C279C88-6846-45CA-899F-8F191CCF1D84}" sibTransId="{8385D274-B1E5-405B-BAC3-FCEC244888D6}"/>
    <dgm:cxn modelId="{8F0ADF2B-B6B6-472E-B5D9-3523CE552F8D}" type="presParOf" srcId="{53F6FA23-97B6-40F6-BCEB-DE7CFD43615F}" destId="{D50C6BA9-9604-4522-A054-8B3524EB7257}" srcOrd="0" destOrd="0" presId="urn:microsoft.com/office/officeart/2005/8/layout/default#11"/>
    <dgm:cxn modelId="{080FDB01-D1D4-4ED3-B2D5-D6BC61B1491A}" type="presParOf" srcId="{53F6FA23-97B6-40F6-BCEB-DE7CFD43615F}" destId="{A5F6FDDF-D7D2-4A1A-842C-E39AFF22E443}" srcOrd="1" destOrd="0" presId="urn:microsoft.com/office/officeart/2005/8/layout/default#11"/>
    <dgm:cxn modelId="{18C8CD48-49F5-4BC7-A415-753A34663D31}" type="presParOf" srcId="{53F6FA23-97B6-40F6-BCEB-DE7CFD43615F}" destId="{44B3A242-1A8C-4C3B-AC2B-E4B30DECEBD8}" srcOrd="2" destOrd="0" presId="urn:microsoft.com/office/officeart/2005/8/layout/default#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761A240-874E-4D5A-9784-16AF917B585C}" type="doc">
      <dgm:prSet loTypeId="urn:microsoft.com/office/officeart/2005/8/layout/default#1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E6F84103-146E-44C8-A5E6-59707A2CA63E}">
      <dgm:prSet phldrT="[besedilo]" custT="1"/>
      <dgm:spPr/>
      <dgm:t>
        <a:bodyPr/>
        <a:lstStyle/>
        <a:p>
          <a:r>
            <a:rPr lang="sl-SI" sz="3000" i="1" dirty="0" smtClean="0"/>
            <a:t>Zapustil sem ljudsko belo mesto, zapustil v njem sem ljubico nezvesto. </a:t>
          </a:r>
          <a:r>
            <a:rPr lang="sl-SI" sz="2000" i="1" dirty="0" smtClean="0"/>
            <a:t>(Kette)</a:t>
          </a:r>
          <a:endParaRPr lang="sl-SI" sz="2000" dirty="0"/>
        </a:p>
      </dgm:t>
    </dgm:pt>
    <dgm:pt modelId="{F7F731C4-DB94-4D9B-AE04-138922F650A0}" type="parTrans" cxnId="{60B9DA65-7A98-4679-9D5D-68213C4FE798}">
      <dgm:prSet/>
      <dgm:spPr/>
      <dgm:t>
        <a:bodyPr/>
        <a:lstStyle/>
        <a:p>
          <a:endParaRPr lang="sl-SI"/>
        </a:p>
      </dgm:t>
    </dgm:pt>
    <dgm:pt modelId="{39361C59-71FE-4997-8D82-F3B085CDADA9}" type="sibTrans" cxnId="{60B9DA65-7A98-4679-9D5D-68213C4FE798}">
      <dgm:prSet/>
      <dgm:spPr/>
      <dgm:t>
        <a:bodyPr/>
        <a:lstStyle/>
        <a:p>
          <a:endParaRPr lang="sl-SI"/>
        </a:p>
      </dgm:t>
    </dgm:pt>
    <dgm:pt modelId="{9A93FCF6-C71B-4C7E-AB1B-35FC09FB0F9D}" type="pres">
      <dgm:prSet presAssocID="{D761A240-874E-4D5A-9784-16AF917B585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B43C9569-FAED-4887-8F65-6312E1FB15C5}" type="pres">
      <dgm:prSet presAssocID="{E6F84103-146E-44C8-A5E6-59707A2CA63E}" presName="node" presStyleLbl="node1" presStyleIdx="0" presStyleCnt="1" custScaleX="22505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60B9DA65-7A98-4679-9D5D-68213C4FE798}" srcId="{D761A240-874E-4D5A-9784-16AF917B585C}" destId="{E6F84103-146E-44C8-A5E6-59707A2CA63E}" srcOrd="0" destOrd="0" parTransId="{F7F731C4-DB94-4D9B-AE04-138922F650A0}" sibTransId="{39361C59-71FE-4997-8D82-F3B085CDADA9}"/>
    <dgm:cxn modelId="{11473F14-42D7-4408-9E59-85DD052DCD4D}" type="presOf" srcId="{D761A240-874E-4D5A-9784-16AF917B585C}" destId="{9A93FCF6-C71B-4C7E-AB1B-35FC09FB0F9D}" srcOrd="0" destOrd="0" presId="urn:microsoft.com/office/officeart/2005/8/layout/default#12"/>
    <dgm:cxn modelId="{26D7CC4E-6FF9-451F-8C42-A428AA6229E0}" type="presOf" srcId="{E6F84103-146E-44C8-A5E6-59707A2CA63E}" destId="{B43C9569-FAED-4887-8F65-6312E1FB15C5}" srcOrd="0" destOrd="0" presId="urn:microsoft.com/office/officeart/2005/8/layout/default#12"/>
    <dgm:cxn modelId="{3F32ED55-CE7F-4D73-BE1D-5B366F1E86C3}" type="presParOf" srcId="{9A93FCF6-C71B-4C7E-AB1B-35FC09FB0F9D}" destId="{B43C9569-FAED-4887-8F65-6312E1FB15C5}" srcOrd="0" destOrd="0" presId="urn:microsoft.com/office/officeart/2005/8/layout/default#1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91BED5F-1D24-48B5-98EF-7FAD4C3F517B}" type="doc">
      <dgm:prSet loTypeId="urn:microsoft.com/office/officeart/2005/8/layout/default#1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24163276-D4A1-4623-B46E-F8C818043553}">
      <dgm:prSet phldrT="[besedilo]" custT="1"/>
      <dgm:spPr/>
      <dgm:t>
        <a:bodyPr/>
        <a:lstStyle/>
        <a:p>
          <a:r>
            <a:rPr lang="sl-SI" sz="3000" i="1" dirty="0" smtClean="0"/>
            <a:t>kokoš</a:t>
          </a:r>
          <a:endParaRPr lang="sl-SI" sz="3000" dirty="0"/>
        </a:p>
      </dgm:t>
    </dgm:pt>
    <dgm:pt modelId="{80BA3A1C-6E4B-410C-8010-047E8A37EF86}" type="parTrans" cxnId="{1403B676-407E-4F54-A240-ADD21B99F887}">
      <dgm:prSet/>
      <dgm:spPr/>
      <dgm:t>
        <a:bodyPr/>
        <a:lstStyle/>
        <a:p>
          <a:endParaRPr lang="sl-SI"/>
        </a:p>
      </dgm:t>
    </dgm:pt>
    <dgm:pt modelId="{E8F72313-A002-42AB-BDC3-AC3FEA3F3F06}" type="sibTrans" cxnId="{1403B676-407E-4F54-A240-ADD21B99F887}">
      <dgm:prSet/>
      <dgm:spPr/>
      <dgm:t>
        <a:bodyPr/>
        <a:lstStyle/>
        <a:p>
          <a:endParaRPr lang="sl-SI"/>
        </a:p>
      </dgm:t>
    </dgm:pt>
    <dgm:pt modelId="{6AF9F678-DA7F-4EDA-B16A-B281312536BC}">
      <dgm:prSet phldrT="[besedilo]" custT="1"/>
      <dgm:spPr/>
      <dgm:t>
        <a:bodyPr/>
        <a:lstStyle/>
        <a:p>
          <a:r>
            <a:rPr lang="sl-SI" sz="3000" i="1" dirty="0" smtClean="0"/>
            <a:t>kukavica</a:t>
          </a:r>
          <a:endParaRPr lang="sl-SI" sz="3000" dirty="0"/>
        </a:p>
      </dgm:t>
    </dgm:pt>
    <dgm:pt modelId="{9DD31678-F437-403C-8412-BACC64FAC160}" type="parTrans" cxnId="{F91D5AF5-269D-4D58-BDAC-790A27F58E5B}">
      <dgm:prSet/>
      <dgm:spPr/>
      <dgm:t>
        <a:bodyPr/>
        <a:lstStyle/>
        <a:p>
          <a:endParaRPr lang="sl-SI"/>
        </a:p>
      </dgm:t>
    </dgm:pt>
    <dgm:pt modelId="{F81B56B0-64D7-4BC4-AB80-C7FB8FE4BBB2}" type="sibTrans" cxnId="{F91D5AF5-269D-4D58-BDAC-790A27F58E5B}">
      <dgm:prSet/>
      <dgm:spPr/>
      <dgm:t>
        <a:bodyPr/>
        <a:lstStyle/>
        <a:p>
          <a:endParaRPr lang="sl-SI"/>
        </a:p>
      </dgm:t>
    </dgm:pt>
    <dgm:pt modelId="{F50121F6-D07E-402F-BA4C-6242886ABCDA}">
      <dgm:prSet phldrT="[besedilo]"/>
      <dgm:spPr/>
      <dgm:t>
        <a:bodyPr/>
        <a:lstStyle/>
        <a:p>
          <a:r>
            <a:rPr lang="sl-SI" i="1" dirty="0" smtClean="0"/>
            <a:t>grom</a:t>
          </a:r>
          <a:endParaRPr lang="sl-SI" dirty="0"/>
        </a:p>
      </dgm:t>
    </dgm:pt>
    <dgm:pt modelId="{69AEF9B7-AF93-438C-8200-6962937A9387}" type="parTrans" cxnId="{533C086B-2D14-4B3B-AB36-95F0131978AA}">
      <dgm:prSet/>
      <dgm:spPr/>
      <dgm:t>
        <a:bodyPr/>
        <a:lstStyle/>
        <a:p>
          <a:endParaRPr lang="sl-SI"/>
        </a:p>
      </dgm:t>
    </dgm:pt>
    <dgm:pt modelId="{4E9C28D0-938A-43A1-A901-04775673E492}" type="sibTrans" cxnId="{533C086B-2D14-4B3B-AB36-95F0131978AA}">
      <dgm:prSet/>
      <dgm:spPr/>
      <dgm:t>
        <a:bodyPr/>
        <a:lstStyle/>
        <a:p>
          <a:endParaRPr lang="sl-SI"/>
        </a:p>
      </dgm:t>
    </dgm:pt>
    <dgm:pt modelId="{E084D14E-25BF-40BF-8C26-03F955757BE2}">
      <dgm:prSet phldrT="[besedilo]"/>
      <dgm:spPr/>
      <dgm:t>
        <a:bodyPr/>
        <a:lstStyle/>
        <a:p>
          <a:r>
            <a:rPr lang="sl-SI" i="1" dirty="0" err="1" smtClean="0"/>
            <a:t>tres</a:t>
          </a:r>
          <a:endParaRPr lang="sl-SI" dirty="0"/>
        </a:p>
      </dgm:t>
    </dgm:pt>
    <dgm:pt modelId="{40EA71E4-A6E6-4FFB-873E-FB58B635EB93}" type="parTrans" cxnId="{A5B2294E-3C80-4E3B-B6D2-DE93CFA5FBB7}">
      <dgm:prSet/>
      <dgm:spPr/>
      <dgm:t>
        <a:bodyPr/>
        <a:lstStyle/>
        <a:p>
          <a:endParaRPr lang="sl-SI"/>
        </a:p>
      </dgm:t>
    </dgm:pt>
    <dgm:pt modelId="{4AF3AC91-94B8-42F7-A1B8-0B1599BBF396}" type="sibTrans" cxnId="{A5B2294E-3C80-4E3B-B6D2-DE93CFA5FBB7}">
      <dgm:prSet/>
      <dgm:spPr/>
      <dgm:t>
        <a:bodyPr/>
        <a:lstStyle/>
        <a:p>
          <a:endParaRPr lang="sl-SI"/>
        </a:p>
      </dgm:t>
    </dgm:pt>
    <dgm:pt modelId="{4175C966-50A3-447B-A184-C220E863211B}">
      <dgm:prSet phldrT="[besedilo]" custT="1"/>
      <dgm:spPr/>
      <dgm:t>
        <a:bodyPr/>
        <a:lstStyle/>
        <a:p>
          <a:r>
            <a:rPr lang="sl-SI" sz="3000" i="1" dirty="0" smtClean="0"/>
            <a:t>vrisk</a:t>
          </a:r>
          <a:endParaRPr lang="sl-SI" sz="3000" dirty="0"/>
        </a:p>
      </dgm:t>
    </dgm:pt>
    <dgm:pt modelId="{2AFF024A-F9A4-409D-A565-FB78FEFC9568}" type="parTrans" cxnId="{ACFFD05F-34EA-4D57-88DA-C48A409561C4}">
      <dgm:prSet/>
      <dgm:spPr/>
      <dgm:t>
        <a:bodyPr/>
        <a:lstStyle/>
        <a:p>
          <a:endParaRPr lang="sl-SI"/>
        </a:p>
      </dgm:t>
    </dgm:pt>
    <dgm:pt modelId="{AE4A7601-A619-4388-9EFF-70206F50A5A8}" type="sibTrans" cxnId="{ACFFD05F-34EA-4D57-88DA-C48A409561C4}">
      <dgm:prSet/>
      <dgm:spPr/>
      <dgm:t>
        <a:bodyPr/>
        <a:lstStyle/>
        <a:p>
          <a:endParaRPr lang="sl-SI"/>
        </a:p>
      </dgm:t>
    </dgm:pt>
    <dgm:pt modelId="{0FEAE0B8-90F1-44C7-B3A1-36687347BD69}">
      <dgm:prSet phldrT="[besedilo]" custT="1"/>
      <dgm:spPr/>
      <dgm:t>
        <a:bodyPr/>
        <a:lstStyle/>
        <a:p>
          <a:r>
            <a:rPr lang="sl-SI" sz="3000" i="1" dirty="0" smtClean="0"/>
            <a:t>mrmranje</a:t>
          </a:r>
          <a:endParaRPr lang="sl-SI" sz="3000" dirty="0"/>
        </a:p>
      </dgm:t>
    </dgm:pt>
    <dgm:pt modelId="{476A732B-4808-4CEF-938E-D97D59FCEFB7}" type="parTrans" cxnId="{6B031F8D-3E8C-4086-B954-DB1573097578}">
      <dgm:prSet/>
      <dgm:spPr/>
      <dgm:t>
        <a:bodyPr/>
        <a:lstStyle/>
        <a:p>
          <a:endParaRPr lang="sl-SI"/>
        </a:p>
      </dgm:t>
    </dgm:pt>
    <dgm:pt modelId="{2828D24E-135F-46BD-8283-90FA90D8D093}" type="sibTrans" cxnId="{6B031F8D-3E8C-4086-B954-DB1573097578}">
      <dgm:prSet/>
      <dgm:spPr/>
      <dgm:t>
        <a:bodyPr/>
        <a:lstStyle/>
        <a:p>
          <a:endParaRPr lang="sl-SI"/>
        </a:p>
      </dgm:t>
    </dgm:pt>
    <dgm:pt modelId="{52B67765-ABA4-4C42-8711-B657148BBA8C}">
      <dgm:prSet phldrT="[besedilo]"/>
      <dgm:spPr/>
      <dgm:t>
        <a:bodyPr/>
        <a:lstStyle/>
        <a:p>
          <a:r>
            <a:rPr lang="sl-SI" i="1" dirty="0" smtClean="0"/>
            <a:t>šepetanje</a:t>
          </a:r>
          <a:endParaRPr lang="sl-SI" dirty="0"/>
        </a:p>
      </dgm:t>
    </dgm:pt>
    <dgm:pt modelId="{1084D46A-8B9D-4537-B3E9-D2B801115E7C}" type="parTrans" cxnId="{934AD3C2-EA8B-4C57-8468-B69466A08C39}">
      <dgm:prSet/>
      <dgm:spPr/>
      <dgm:t>
        <a:bodyPr/>
        <a:lstStyle/>
        <a:p>
          <a:endParaRPr lang="sl-SI"/>
        </a:p>
      </dgm:t>
    </dgm:pt>
    <dgm:pt modelId="{9D406756-EE61-4793-9428-BDB5B835C2E5}" type="sibTrans" cxnId="{934AD3C2-EA8B-4C57-8468-B69466A08C39}">
      <dgm:prSet/>
      <dgm:spPr/>
      <dgm:t>
        <a:bodyPr/>
        <a:lstStyle/>
        <a:p>
          <a:endParaRPr lang="sl-SI"/>
        </a:p>
      </dgm:t>
    </dgm:pt>
    <dgm:pt modelId="{01C7A45A-40A2-4D1E-87EF-1AB1DB3AB632}">
      <dgm:prSet phldrT="[besedilo]"/>
      <dgm:spPr/>
      <dgm:t>
        <a:bodyPr/>
        <a:lstStyle/>
        <a:p>
          <a:r>
            <a:rPr lang="sl-SI" i="1" dirty="0" smtClean="0"/>
            <a:t>čof ...</a:t>
          </a:r>
          <a:endParaRPr lang="sl-SI" dirty="0"/>
        </a:p>
      </dgm:t>
    </dgm:pt>
    <dgm:pt modelId="{E9F918E6-2AF8-44EB-AD8F-632CDECFDB91}" type="parTrans" cxnId="{BFFB712B-DBAB-425F-ADD4-5B7BF7D2B96A}">
      <dgm:prSet/>
      <dgm:spPr/>
      <dgm:t>
        <a:bodyPr/>
        <a:lstStyle/>
        <a:p>
          <a:endParaRPr lang="sl-SI"/>
        </a:p>
      </dgm:t>
    </dgm:pt>
    <dgm:pt modelId="{D081F904-D657-4396-B937-414145138F7B}" type="sibTrans" cxnId="{BFFB712B-DBAB-425F-ADD4-5B7BF7D2B96A}">
      <dgm:prSet/>
      <dgm:spPr/>
      <dgm:t>
        <a:bodyPr/>
        <a:lstStyle/>
        <a:p>
          <a:endParaRPr lang="sl-SI"/>
        </a:p>
      </dgm:t>
    </dgm:pt>
    <dgm:pt modelId="{E5EC187A-92C5-4C75-8076-317F0C84721E}" type="pres">
      <dgm:prSet presAssocID="{B91BED5F-1D24-48B5-98EF-7FAD4C3F51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BDF0EDA2-05B0-4958-B977-D8C48928E0E2}" type="pres">
      <dgm:prSet presAssocID="{24163276-D4A1-4623-B46E-F8C818043553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22E49CF-E06F-42AD-A1BA-E713A516D070}" type="pres">
      <dgm:prSet presAssocID="{E8F72313-A002-42AB-BDC3-AC3FEA3F3F06}" presName="sibTrans" presStyleCnt="0"/>
      <dgm:spPr/>
    </dgm:pt>
    <dgm:pt modelId="{D56A0ADE-8ED3-41EE-A610-39B30BE30DAA}" type="pres">
      <dgm:prSet presAssocID="{6AF9F678-DA7F-4EDA-B16A-B281312536BC}" presName="node" presStyleLbl="node1" presStyleIdx="1" presStyleCnt="8" custScaleX="10956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0B22518-74C1-4862-B77B-ABF430771186}" type="pres">
      <dgm:prSet presAssocID="{F81B56B0-64D7-4BC4-AB80-C7FB8FE4BBB2}" presName="sibTrans" presStyleCnt="0"/>
      <dgm:spPr/>
    </dgm:pt>
    <dgm:pt modelId="{95FE3DCC-9A71-4BF7-A68D-F120787365C9}" type="pres">
      <dgm:prSet presAssocID="{F50121F6-D07E-402F-BA4C-6242886ABCDA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60009AC-19B8-4457-85C4-1E45FD54138D}" type="pres">
      <dgm:prSet presAssocID="{4E9C28D0-938A-43A1-A901-04775673E492}" presName="sibTrans" presStyleCnt="0"/>
      <dgm:spPr/>
    </dgm:pt>
    <dgm:pt modelId="{AB1D763E-017D-4B60-84B1-0F6CBFC81E2A}" type="pres">
      <dgm:prSet presAssocID="{E084D14E-25BF-40BF-8C26-03F955757BE2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47B195C-6700-4946-B723-BD61A102F336}" type="pres">
      <dgm:prSet presAssocID="{4AF3AC91-94B8-42F7-A1B8-0B1599BBF396}" presName="sibTrans" presStyleCnt="0"/>
      <dgm:spPr/>
    </dgm:pt>
    <dgm:pt modelId="{652BF6EC-F241-4E08-959F-BC9ED6AAD5A7}" type="pres">
      <dgm:prSet presAssocID="{4175C966-50A3-447B-A184-C220E863211B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F9DA8D2-C839-4D11-B2B4-F31D7D4093BA}" type="pres">
      <dgm:prSet presAssocID="{AE4A7601-A619-4388-9EFF-70206F50A5A8}" presName="sibTrans" presStyleCnt="0"/>
      <dgm:spPr/>
    </dgm:pt>
    <dgm:pt modelId="{0EF7DD27-3B6E-481B-8A50-34AD9E83E3E5}" type="pres">
      <dgm:prSet presAssocID="{0FEAE0B8-90F1-44C7-B3A1-36687347BD69}" presName="node" presStyleLbl="node1" presStyleIdx="5" presStyleCnt="8" custScaleX="11406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138D13C-7A58-44F7-8E92-8B1171756303}" type="pres">
      <dgm:prSet presAssocID="{2828D24E-135F-46BD-8283-90FA90D8D093}" presName="sibTrans" presStyleCnt="0"/>
      <dgm:spPr/>
    </dgm:pt>
    <dgm:pt modelId="{96D78C40-1F71-4E1E-8177-D64CADDBBA4F}" type="pres">
      <dgm:prSet presAssocID="{52B67765-ABA4-4C42-8711-B657148BBA8C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08E7C8D-8848-4F76-A527-1393C53B9BB9}" type="pres">
      <dgm:prSet presAssocID="{9D406756-EE61-4793-9428-BDB5B835C2E5}" presName="sibTrans" presStyleCnt="0"/>
      <dgm:spPr/>
    </dgm:pt>
    <dgm:pt modelId="{C052F853-E731-40A3-91E1-57531AA55870}" type="pres">
      <dgm:prSet presAssocID="{01C7A45A-40A2-4D1E-87EF-1AB1DB3AB632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A5B2294E-3C80-4E3B-B6D2-DE93CFA5FBB7}" srcId="{B91BED5F-1D24-48B5-98EF-7FAD4C3F517B}" destId="{E084D14E-25BF-40BF-8C26-03F955757BE2}" srcOrd="3" destOrd="0" parTransId="{40EA71E4-A6E6-4FFB-873E-FB58B635EB93}" sibTransId="{4AF3AC91-94B8-42F7-A1B8-0B1599BBF396}"/>
    <dgm:cxn modelId="{BFFB712B-DBAB-425F-ADD4-5B7BF7D2B96A}" srcId="{B91BED5F-1D24-48B5-98EF-7FAD4C3F517B}" destId="{01C7A45A-40A2-4D1E-87EF-1AB1DB3AB632}" srcOrd="7" destOrd="0" parTransId="{E9F918E6-2AF8-44EB-AD8F-632CDECFDB91}" sibTransId="{D081F904-D657-4396-B937-414145138F7B}"/>
    <dgm:cxn modelId="{A4821DAA-F238-4DF5-B0EF-B70A8672D5E1}" type="presOf" srcId="{B91BED5F-1D24-48B5-98EF-7FAD4C3F517B}" destId="{E5EC187A-92C5-4C75-8076-317F0C84721E}" srcOrd="0" destOrd="0" presId="urn:microsoft.com/office/officeart/2005/8/layout/default#13"/>
    <dgm:cxn modelId="{6B031F8D-3E8C-4086-B954-DB1573097578}" srcId="{B91BED5F-1D24-48B5-98EF-7FAD4C3F517B}" destId="{0FEAE0B8-90F1-44C7-B3A1-36687347BD69}" srcOrd="5" destOrd="0" parTransId="{476A732B-4808-4CEF-938E-D97D59FCEFB7}" sibTransId="{2828D24E-135F-46BD-8283-90FA90D8D093}"/>
    <dgm:cxn modelId="{44FA294C-92EE-46B6-A181-FADFF6ABAC31}" type="presOf" srcId="{24163276-D4A1-4623-B46E-F8C818043553}" destId="{BDF0EDA2-05B0-4958-B977-D8C48928E0E2}" srcOrd="0" destOrd="0" presId="urn:microsoft.com/office/officeart/2005/8/layout/default#13"/>
    <dgm:cxn modelId="{ACFFD05F-34EA-4D57-88DA-C48A409561C4}" srcId="{B91BED5F-1D24-48B5-98EF-7FAD4C3F517B}" destId="{4175C966-50A3-447B-A184-C220E863211B}" srcOrd="4" destOrd="0" parTransId="{2AFF024A-F9A4-409D-A565-FB78FEFC9568}" sibTransId="{AE4A7601-A619-4388-9EFF-70206F50A5A8}"/>
    <dgm:cxn modelId="{11E7A99B-3112-4258-A2D4-9581ACA6CE9E}" type="presOf" srcId="{52B67765-ABA4-4C42-8711-B657148BBA8C}" destId="{96D78C40-1F71-4E1E-8177-D64CADDBBA4F}" srcOrd="0" destOrd="0" presId="urn:microsoft.com/office/officeart/2005/8/layout/default#13"/>
    <dgm:cxn modelId="{56957058-A2F9-49B8-BAFC-0A0B34C5E3A2}" type="presOf" srcId="{6AF9F678-DA7F-4EDA-B16A-B281312536BC}" destId="{D56A0ADE-8ED3-41EE-A610-39B30BE30DAA}" srcOrd="0" destOrd="0" presId="urn:microsoft.com/office/officeart/2005/8/layout/default#13"/>
    <dgm:cxn modelId="{1857E29E-392D-4BB2-ADCB-FB2828E44087}" type="presOf" srcId="{4175C966-50A3-447B-A184-C220E863211B}" destId="{652BF6EC-F241-4E08-959F-BC9ED6AAD5A7}" srcOrd="0" destOrd="0" presId="urn:microsoft.com/office/officeart/2005/8/layout/default#13"/>
    <dgm:cxn modelId="{56117B4D-3D89-4197-AACF-5A4D2AF829F9}" type="presOf" srcId="{0FEAE0B8-90F1-44C7-B3A1-36687347BD69}" destId="{0EF7DD27-3B6E-481B-8A50-34AD9E83E3E5}" srcOrd="0" destOrd="0" presId="urn:microsoft.com/office/officeart/2005/8/layout/default#13"/>
    <dgm:cxn modelId="{533C086B-2D14-4B3B-AB36-95F0131978AA}" srcId="{B91BED5F-1D24-48B5-98EF-7FAD4C3F517B}" destId="{F50121F6-D07E-402F-BA4C-6242886ABCDA}" srcOrd="2" destOrd="0" parTransId="{69AEF9B7-AF93-438C-8200-6962937A9387}" sibTransId="{4E9C28D0-938A-43A1-A901-04775673E492}"/>
    <dgm:cxn modelId="{F91D5AF5-269D-4D58-BDAC-790A27F58E5B}" srcId="{B91BED5F-1D24-48B5-98EF-7FAD4C3F517B}" destId="{6AF9F678-DA7F-4EDA-B16A-B281312536BC}" srcOrd="1" destOrd="0" parTransId="{9DD31678-F437-403C-8412-BACC64FAC160}" sibTransId="{F81B56B0-64D7-4BC4-AB80-C7FB8FE4BBB2}"/>
    <dgm:cxn modelId="{78AF543E-57AF-41D1-8AC1-16FCCB1472B4}" type="presOf" srcId="{E084D14E-25BF-40BF-8C26-03F955757BE2}" destId="{AB1D763E-017D-4B60-84B1-0F6CBFC81E2A}" srcOrd="0" destOrd="0" presId="urn:microsoft.com/office/officeart/2005/8/layout/default#13"/>
    <dgm:cxn modelId="{1403B676-407E-4F54-A240-ADD21B99F887}" srcId="{B91BED5F-1D24-48B5-98EF-7FAD4C3F517B}" destId="{24163276-D4A1-4623-B46E-F8C818043553}" srcOrd="0" destOrd="0" parTransId="{80BA3A1C-6E4B-410C-8010-047E8A37EF86}" sibTransId="{E8F72313-A002-42AB-BDC3-AC3FEA3F3F06}"/>
    <dgm:cxn modelId="{F9F91EEB-5AE1-4BA0-80C9-315E63D8B460}" type="presOf" srcId="{F50121F6-D07E-402F-BA4C-6242886ABCDA}" destId="{95FE3DCC-9A71-4BF7-A68D-F120787365C9}" srcOrd="0" destOrd="0" presId="urn:microsoft.com/office/officeart/2005/8/layout/default#13"/>
    <dgm:cxn modelId="{E6923C20-B9A8-4D86-ABE3-CA94B9F9A6F1}" type="presOf" srcId="{01C7A45A-40A2-4D1E-87EF-1AB1DB3AB632}" destId="{C052F853-E731-40A3-91E1-57531AA55870}" srcOrd="0" destOrd="0" presId="urn:microsoft.com/office/officeart/2005/8/layout/default#13"/>
    <dgm:cxn modelId="{934AD3C2-EA8B-4C57-8468-B69466A08C39}" srcId="{B91BED5F-1D24-48B5-98EF-7FAD4C3F517B}" destId="{52B67765-ABA4-4C42-8711-B657148BBA8C}" srcOrd="6" destOrd="0" parTransId="{1084D46A-8B9D-4537-B3E9-D2B801115E7C}" sibTransId="{9D406756-EE61-4793-9428-BDB5B835C2E5}"/>
    <dgm:cxn modelId="{FF4D612D-32F1-4D89-A9A8-04CE425130D9}" type="presParOf" srcId="{E5EC187A-92C5-4C75-8076-317F0C84721E}" destId="{BDF0EDA2-05B0-4958-B977-D8C48928E0E2}" srcOrd="0" destOrd="0" presId="urn:microsoft.com/office/officeart/2005/8/layout/default#13"/>
    <dgm:cxn modelId="{75E40BEB-9B7B-4537-9C8F-CF1FD7C35435}" type="presParOf" srcId="{E5EC187A-92C5-4C75-8076-317F0C84721E}" destId="{C22E49CF-E06F-42AD-A1BA-E713A516D070}" srcOrd="1" destOrd="0" presId="urn:microsoft.com/office/officeart/2005/8/layout/default#13"/>
    <dgm:cxn modelId="{89AF33D5-9D29-4873-A4DC-B7E1226FEEF3}" type="presParOf" srcId="{E5EC187A-92C5-4C75-8076-317F0C84721E}" destId="{D56A0ADE-8ED3-41EE-A610-39B30BE30DAA}" srcOrd="2" destOrd="0" presId="urn:microsoft.com/office/officeart/2005/8/layout/default#13"/>
    <dgm:cxn modelId="{613AD6BF-21EB-4979-BD6E-707DBD7CC800}" type="presParOf" srcId="{E5EC187A-92C5-4C75-8076-317F0C84721E}" destId="{A0B22518-74C1-4862-B77B-ABF430771186}" srcOrd="3" destOrd="0" presId="urn:microsoft.com/office/officeart/2005/8/layout/default#13"/>
    <dgm:cxn modelId="{538D5539-7843-460B-8B34-5A2E12FAD824}" type="presParOf" srcId="{E5EC187A-92C5-4C75-8076-317F0C84721E}" destId="{95FE3DCC-9A71-4BF7-A68D-F120787365C9}" srcOrd="4" destOrd="0" presId="urn:microsoft.com/office/officeart/2005/8/layout/default#13"/>
    <dgm:cxn modelId="{D2812E9B-E6B7-4BA8-8A76-C678F5A19539}" type="presParOf" srcId="{E5EC187A-92C5-4C75-8076-317F0C84721E}" destId="{360009AC-19B8-4457-85C4-1E45FD54138D}" srcOrd="5" destOrd="0" presId="urn:microsoft.com/office/officeart/2005/8/layout/default#13"/>
    <dgm:cxn modelId="{BC8771FB-7DCC-4116-88DB-68966EC37088}" type="presParOf" srcId="{E5EC187A-92C5-4C75-8076-317F0C84721E}" destId="{AB1D763E-017D-4B60-84B1-0F6CBFC81E2A}" srcOrd="6" destOrd="0" presId="urn:microsoft.com/office/officeart/2005/8/layout/default#13"/>
    <dgm:cxn modelId="{412DB0A1-BECE-4F68-8CD7-59E93CBADCB8}" type="presParOf" srcId="{E5EC187A-92C5-4C75-8076-317F0C84721E}" destId="{D47B195C-6700-4946-B723-BD61A102F336}" srcOrd="7" destOrd="0" presId="urn:microsoft.com/office/officeart/2005/8/layout/default#13"/>
    <dgm:cxn modelId="{B5A8D02B-BC3B-4B2F-AAD1-186DA6B352AB}" type="presParOf" srcId="{E5EC187A-92C5-4C75-8076-317F0C84721E}" destId="{652BF6EC-F241-4E08-959F-BC9ED6AAD5A7}" srcOrd="8" destOrd="0" presId="urn:microsoft.com/office/officeart/2005/8/layout/default#13"/>
    <dgm:cxn modelId="{78462F4F-AC47-412E-8E27-EEF207DA462F}" type="presParOf" srcId="{E5EC187A-92C5-4C75-8076-317F0C84721E}" destId="{7F9DA8D2-C839-4D11-B2B4-F31D7D4093BA}" srcOrd="9" destOrd="0" presId="urn:microsoft.com/office/officeart/2005/8/layout/default#13"/>
    <dgm:cxn modelId="{2B3A09C1-369A-41F5-8C82-D79C1772A942}" type="presParOf" srcId="{E5EC187A-92C5-4C75-8076-317F0C84721E}" destId="{0EF7DD27-3B6E-481B-8A50-34AD9E83E3E5}" srcOrd="10" destOrd="0" presId="urn:microsoft.com/office/officeart/2005/8/layout/default#13"/>
    <dgm:cxn modelId="{CFEC20DE-A382-415B-901F-B4E92AA4A857}" type="presParOf" srcId="{E5EC187A-92C5-4C75-8076-317F0C84721E}" destId="{4138D13C-7A58-44F7-8E92-8B1171756303}" srcOrd="11" destOrd="0" presId="urn:microsoft.com/office/officeart/2005/8/layout/default#13"/>
    <dgm:cxn modelId="{5234A3B4-3C46-4137-989E-F7526CA00511}" type="presParOf" srcId="{E5EC187A-92C5-4C75-8076-317F0C84721E}" destId="{96D78C40-1F71-4E1E-8177-D64CADDBBA4F}" srcOrd="12" destOrd="0" presId="urn:microsoft.com/office/officeart/2005/8/layout/default#13"/>
    <dgm:cxn modelId="{DA631570-8E5A-4E4B-B327-2BBCC7F995F0}" type="presParOf" srcId="{E5EC187A-92C5-4C75-8076-317F0C84721E}" destId="{608E7C8D-8848-4F76-A527-1393C53B9BB9}" srcOrd="13" destOrd="0" presId="urn:microsoft.com/office/officeart/2005/8/layout/default#13"/>
    <dgm:cxn modelId="{4FCC215A-A739-4BF5-A62A-020047402CDF}" type="presParOf" srcId="{E5EC187A-92C5-4C75-8076-317F0C84721E}" destId="{C052F853-E731-40A3-91E1-57531AA55870}" srcOrd="14" destOrd="0" presId="urn:microsoft.com/office/officeart/2005/8/layout/default#1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970FB8-4FD8-480C-B78F-B4C19B5B5D54}" type="doc">
      <dgm:prSet loTypeId="urn:microsoft.com/office/officeart/2005/8/layout/default#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681C8945-7D79-431B-88A7-51ED165F2297}">
      <dgm:prSet phldrT="[besedilo]" custT="1"/>
      <dgm:spPr/>
      <dgm:t>
        <a:bodyPr/>
        <a:lstStyle/>
        <a:p>
          <a:r>
            <a:rPr lang="sl-SI" sz="3000" i="1" dirty="0" smtClean="0"/>
            <a:t>Ko </a:t>
          </a:r>
          <a:r>
            <a:rPr lang="sl-SI" sz="3000" i="1" dirty="0" err="1" smtClean="0"/>
            <a:t>narbolj</a:t>
          </a:r>
          <a:r>
            <a:rPr lang="sl-SI" sz="3000" i="1" dirty="0" smtClean="0"/>
            <a:t> iz zvezd je </a:t>
          </a:r>
          <a:r>
            <a:rPr lang="sl-SI" sz="3000" i="1" dirty="0" err="1" smtClean="0"/>
            <a:t>danica</a:t>
          </a:r>
          <a:r>
            <a:rPr lang="sl-SI" sz="3000" i="1" dirty="0" smtClean="0"/>
            <a:t> svetla, </a:t>
          </a:r>
          <a:endParaRPr lang="sl-SI" sz="3000" dirty="0" smtClean="0"/>
        </a:p>
        <a:p>
          <a:r>
            <a:rPr lang="sl-SI" sz="3000" i="1" dirty="0" err="1" smtClean="0"/>
            <a:t>narlepši</a:t>
          </a:r>
          <a:r>
            <a:rPr lang="sl-SI" sz="3000" i="1" dirty="0" smtClean="0"/>
            <a:t> iz deklic je Urška bila.</a:t>
          </a:r>
          <a:endParaRPr lang="sl-SI" sz="3000" dirty="0" smtClean="0"/>
        </a:p>
        <a:p>
          <a:r>
            <a:rPr lang="sl-SI" sz="2000" i="1" dirty="0" smtClean="0"/>
            <a:t>(F. Prešeren: Povodni mož)</a:t>
          </a:r>
          <a:endParaRPr lang="sl-SI" sz="2000" dirty="0"/>
        </a:p>
      </dgm:t>
    </dgm:pt>
    <dgm:pt modelId="{26A8AB43-65A6-4267-8264-C8DB18ECB93F}" type="parTrans" cxnId="{90781C3B-6F85-4A87-B494-99467E0E0AA2}">
      <dgm:prSet/>
      <dgm:spPr/>
      <dgm:t>
        <a:bodyPr/>
        <a:lstStyle/>
        <a:p>
          <a:endParaRPr lang="sl-SI"/>
        </a:p>
      </dgm:t>
    </dgm:pt>
    <dgm:pt modelId="{EE6ECAA1-33B8-4F1E-AE6E-3E30F8847CA4}" type="sibTrans" cxnId="{90781C3B-6F85-4A87-B494-99467E0E0AA2}">
      <dgm:prSet/>
      <dgm:spPr/>
      <dgm:t>
        <a:bodyPr/>
        <a:lstStyle/>
        <a:p>
          <a:endParaRPr lang="sl-SI"/>
        </a:p>
      </dgm:t>
    </dgm:pt>
    <dgm:pt modelId="{9D3CAD48-E467-42B3-99DB-F40B9A2D3993}" type="pres">
      <dgm:prSet presAssocID="{47970FB8-4FD8-480C-B78F-B4C19B5B5D5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11F783C5-FC7E-4C76-959E-16341806DA73}" type="pres">
      <dgm:prSet presAssocID="{681C8945-7D79-431B-88A7-51ED165F2297}" presName="node" presStyleLbl="node1" presStyleIdx="0" presStyleCnt="1" custScaleX="150367" custScaleY="50639" custLinFactNeighborX="-1598" custLinFactNeighborY="6018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90781C3B-6F85-4A87-B494-99467E0E0AA2}" srcId="{47970FB8-4FD8-480C-B78F-B4C19B5B5D54}" destId="{681C8945-7D79-431B-88A7-51ED165F2297}" srcOrd="0" destOrd="0" parTransId="{26A8AB43-65A6-4267-8264-C8DB18ECB93F}" sibTransId="{EE6ECAA1-33B8-4F1E-AE6E-3E30F8847CA4}"/>
    <dgm:cxn modelId="{67C26E6F-018A-4F0B-A16B-2213BB4FF887}" type="presOf" srcId="{681C8945-7D79-431B-88A7-51ED165F2297}" destId="{11F783C5-FC7E-4C76-959E-16341806DA73}" srcOrd="0" destOrd="0" presId="urn:microsoft.com/office/officeart/2005/8/layout/default#2"/>
    <dgm:cxn modelId="{1E9B08BB-D173-4182-B92F-C41F2D259E4F}" type="presOf" srcId="{47970FB8-4FD8-480C-B78F-B4C19B5B5D54}" destId="{9D3CAD48-E467-42B3-99DB-F40B9A2D3993}" srcOrd="0" destOrd="0" presId="urn:microsoft.com/office/officeart/2005/8/layout/default#2"/>
    <dgm:cxn modelId="{6EDCA4B8-7218-4D20-BDAD-A181F0772653}" type="presParOf" srcId="{9D3CAD48-E467-42B3-99DB-F40B9A2D3993}" destId="{11F783C5-FC7E-4C76-959E-16341806DA73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417D81-B6A6-4C04-B7DC-23C525CDAC4D}" type="doc">
      <dgm:prSet loTypeId="urn:microsoft.com/office/officeart/2005/8/layout/default#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18DE0CC9-8C5F-424D-9171-E19E24CFEAC2}">
      <dgm:prSet phldrT="[besedilo]" custT="1"/>
      <dgm:spPr/>
      <dgm:t>
        <a:bodyPr/>
        <a:lstStyle/>
        <a:p>
          <a:r>
            <a:rPr lang="sl-SI" sz="3000" i="1" dirty="0" smtClean="0"/>
            <a:t>Za gradom teče rdeča kri. (</a:t>
          </a:r>
          <a:r>
            <a:rPr lang="sl-SI" sz="3000" b="0" i="1" dirty="0" smtClean="0"/>
            <a:t>Ljudska</a:t>
          </a:r>
          <a:r>
            <a:rPr lang="sl-SI" sz="3000" i="1" dirty="0" smtClean="0"/>
            <a:t>)</a:t>
          </a:r>
          <a:endParaRPr lang="sl-SI" sz="3000" dirty="0"/>
        </a:p>
      </dgm:t>
    </dgm:pt>
    <dgm:pt modelId="{D9E07871-A6B4-49FB-B82D-38E299E0E506}" type="parTrans" cxnId="{FEB6D9AA-2411-4073-923C-A962AF585B89}">
      <dgm:prSet/>
      <dgm:spPr/>
      <dgm:t>
        <a:bodyPr/>
        <a:lstStyle/>
        <a:p>
          <a:endParaRPr lang="sl-SI"/>
        </a:p>
      </dgm:t>
    </dgm:pt>
    <dgm:pt modelId="{C0627DFA-B1A4-4A0C-8B12-DD7BEB9E94BA}" type="sibTrans" cxnId="{FEB6D9AA-2411-4073-923C-A962AF585B89}">
      <dgm:prSet/>
      <dgm:spPr/>
      <dgm:t>
        <a:bodyPr/>
        <a:lstStyle/>
        <a:p>
          <a:endParaRPr lang="sl-SI"/>
        </a:p>
      </dgm:t>
    </dgm:pt>
    <dgm:pt modelId="{F984C548-B7ED-4633-A6C5-A25283FA5D2E}" type="pres">
      <dgm:prSet presAssocID="{3B417D81-B6A6-4C04-B7DC-23C525CDAC4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9A23499D-16E7-4C42-8719-D488905ED8DB}" type="pres">
      <dgm:prSet presAssocID="{18DE0CC9-8C5F-424D-9171-E19E24CFEAC2}" presName="node" presStyleLbl="node1" presStyleIdx="0" presStyleCnt="1" custScaleY="43312" custLinFactNeighborX="369" custLinFactNeighborY="-1996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FEB6D9AA-2411-4073-923C-A962AF585B89}" srcId="{3B417D81-B6A6-4C04-B7DC-23C525CDAC4D}" destId="{18DE0CC9-8C5F-424D-9171-E19E24CFEAC2}" srcOrd="0" destOrd="0" parTransId="{D9E07871-A6B4-49FB-B82D-38E299E0E506}" sibTransId="{C0627DFA-B1A4-4A0C-8B12-DD7BEB9E94BA}"/>
    <dgm:cxn modelId="{A666950B-3EBB-412B-BEC6-594200776DC2}" type="presOf" srcId="{3B417D81-B6A6-4C04-B7DC-23C525CDAC4D}" destId="{F984C548-B7ED-4633-A6C5-A25283FA5D2E}" srcOrd="0" destOrd="0" presId="urn:microsoft.com/office/officeart/2005/8/layout/default#3"/>
    <dgm:cxn modelId="{DDD55996-BBAD-4187-BF4E-011F66F0DDC8}" type="presOf" srcId="{18DE0CC9-8C5F-424D-9171-E19E24CFEAC2}" destId="{9A23499D-16E7-4C42-8719-D488905ED8DB}" srcOrd="0" destOrd="0" presId="urn:microsoft.com/office/officeart/2005/8/layout/default#3"/>
    <dgm:cxn modelId="{C2223879-2674-4156-A5C0-2C0E565FDA98}" type="presParOf" srcId="{F984C548-B7ED-4633-A6C5-A25283FA5D2E}" destId="{9A23499D-16E7-4C42-8719-D488905ED8DB}" srcOrd="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F81550-C535-4D63-B1D6-F72FF333FDBD}" type="doc">
      <dgm:prSet loTypeId="urn:microsoft.com/office/officeart/2005/8/layout/default#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F7E668EE-5A86-4E75-B6C1-E8A6B84E6986}">
      <dgm:prSet phldrT="[besedilo]" custT="1"/>
      <dgm:spPr/>
      <dgm:t>
        <a:bodyPr/>
        <a:lstStyle/>
        <a:p>
          <a:r>
            <a:rPr lang="sl-SI" sz="3000" i="1" dirty="0" smtClean="0"/>
            <a:t>… zvonovi zagrebški pojo </a:t>
          </a:r>
        </a:p>
        <a:p>
          <a:r>
            <a:rPr lang="sl-SI" sz="2000" i="1" dirty="0" smtClean="0"/>
            <a:t>(A. Aškerc: Kronanje v Zagrebu)</a:t>
          </a:r>
          <a:endParaRPr lang="sl-SI" sz="2000" dirty="0"/>
        </a:p>
      </dgm:t>
    </dgm:pt>
    <dgm:pt modelId="{B6731533-FC22-47DA-867E-215FF8A8C19C}" type="parTrans" cxnId="{1C7ED289-0027-406B-A9EF-720A61917AF7}">
      <dgm:prSet/>
      <dgm:spPr/>
      <dgm:t>
        <a:bodyPr/>
        <a:lstStyle/>
        <a:p>
          <a:endParaRPr lang="sl-SI"/>
        </a:p>
      </dgm:t>
    </dgm:pt>
    <dgm:pt modelId="{BDC2AFE1-AEAA-4413-AAF6-6F8AFA537793}" type="sibTrans" cxnId="{1C7ED289-0027-406B-A9EF-720A61917AF7}">
      <dgm:prSet/>
      <dgm:spPr/>
      <dgm:t>
        <a:bodyPr/>
        <a:lstStyle/>
        <a:p>
          <a:endParaRPr lang="sl-SI"/>
        </a:p>
      </dgm:t>
    </dgm:pt>
    <dgm:pt modelId="{47F994D0-F364-4AD2-9747-4447F6F88C8C}" type="pres">
      <dgm:prSet presAssocID="{4AF81550-C535-4D63-B1D6-F72FF333FD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4E9539CB-4EC9-4955-8F70-89F2D51E960D}" type="pres">
      <dgm:prSet presAssocID="{F7E668EE-5A86-4E75-B6C1-E8A6B84E6986}" presName="node" presStyleLbl="node1" presStyleIdx="0" presStyleCnt="1" custScaleX="139700" custScaleY="43312" custLinFactNeighborY="175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BDC085EF-45D1-4FF4-8DC6-E5F93F2416F0}" type="presOf" srcId="{4AF81550-C535-4D63-B1D6-F72FF333FDBD}" destId="{47F994D0-F364-4AD2-9747-4447F6F88C8C}" srcOrd="0" destOrd="0" presId="urn:microsoft.com/office/officeart/2005/8/layout/default#4"/>
    <dgm:cxn modelId="{1C7ED289-0027-406B-A9EF-720A61917AF7}" srcId="{4AF81550-C535-4D63-B1D6-F72FF333FDBD}" destId="{F7E668EE-5A86-4E75-B6C1-E8A6B84E6986}" srcOrd="0" destOrd="0" parTransId="{B6731533-FC22-47DA-867E-215FF8A8C19C}" sibTransId="{BDC2AFE1-AEAA-4413-AAF6-6F8AFA537793}"/>
    <dgm:cxn modelId="{F512A588-D5B7-450A-9F58-8545C7D332C1}" type="presOf" srcId="{F7E668EE-5A86-4E75-B6C1-E8A6B84E6986}" destId="{4E9539CB-4EC9-4955-8F70-89F2D51E960D}" srcOrd="0" destOrd="0" presId="urn:microsoft.com/office/officeart/2005/8/layout/default#4"/>
    <dgm:cxn modelId="{22BF1077-F553-4FC9-A9DF-963DB911F9AC}" type="presParOf" srcId="{47F994D0-F364-4AD2-9747-4447F6F88C8C}" destId="{4E9539CB-4EC9-4955-8F70-89F2D51E960D}" srcOrd="0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F01498-CB05-4559-99D6-2EEE459DA39B}" type="doc">
      <dgm:prSet loTypeId="urn:microsoft.com/office/officeart/2005/8/layout/default#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E1B15B03-DB21-40E2-9990-AC64186F20F8}">
      <dgm:prSet phldrT="[besedilo]" custT="1"/>
      <dgm:spPr/>
      <dgm:t>
        <a:bodyPr/>
        <a:lstStyle/>
        <a:p>
          <a:r>
            <a:rPr lang="sl-SI" sz="3000" dirty="0" smtClean="0"/>
            <a:t>Ubiti dve muhi na en mah. </a:t>
          </a:r>
          <a:endParaRPr lang="sl-SI" sz="3000" dirty="0"/>
        </a:p>
      </dgm:t>
    </dgm:pt>
    <dgm:pt modelId="{17D4037B-AD1D-420E-9519-CC979B7BD1E0}" type="parTrans" cxnId="{5D7EF939-40B8-438A-B95A-61929F4A0BAB}">
      <dgm:prSet/>
      <dgm:spPr/>
      <dgm:t>
        <a:bodyPr/>
        <a:lstStyle/>
        <a:p>
          <a:endParaRPr lang="sl-SI"/>
        </a:p>
      </dgm:t>
    </dgm:pt>
    <dgm:pt modelId="{AF6950BE-37F0-43CF-A70F-76A923EB148E}" type="sibTrans" cxnId="{5D7EF939-40B8-438A-B95A-61929F4A0BAB}">
      <dgm:prSet/>
      <dgm:spPr/>
      <dgm:t>
        <a:bodyPr/>
        <a:lstStyle/>
        <a:p>
          <a:endParaRPr lang="sl-SI"/>
        </a:p>
      </dgm:t>
    </dgm:pt>
    <dgm:pt modelId="{761D7858-4D4B-4BC8-B73F-F50F979DCD65}" type="pres">
      <dgm:prSet presAssocID="{8EF01498-CB05-4559-99D6-2EEE459DA39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1217538D-7863-4790-AFDD-8C45C56BB88B}" type="pres">
      <dgm:prSet presAssocID="{E1B15B03-DB21-40E2-9990-AC64186F20F8}" presName="node" presStyleLbl="node1" presStyleIdx="0" presStyleCnt="1" custScaleY="2559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1CBEE054-3A44-45F3-8B0E-DD7CD98AE1C3}" type="presOf" srcId="{E1B15B03-DB21-40E2-9990-AC64186F20F8}" destId="{1217538D-7863-4790-AFDD-8C45C56BB88B}" srcOrd="0" destOrd="0" presId="urn:microsoft.com/office/officeart/2005/8/layout/default#5"/>
    <dgm:cxn modelId="{5D7EF939-40B8-438A-B95A-61929F4A0BAB}" srcId="{8EF01498-CB05-4559-99D6-2EEE459DA39B}" destId="{E1B15B03-DB21-40E2-9990-AC64186F20F8}" srcOrd="0" destOrd="0" parTransId="{17D4037B-AD1D-420E-9519-CC979B7BD1E0}" sibTransId="{AF6950BE-37F0-43CF-A70F-76A923EB148E}"/>
    <dgm:cxn modelId="{33F66D46-6F03-45BB-A4BB-9DDBB1C333C0}" type="presOf" srcId="{8EF01498-CB05-4559-99D6-2EEE459DA39B}" destId="{761D7858-4D4B-4BC8-B73F-F50F979DCD65}" srcOrd="0" destOrd="0" presId="urn:microsoft.com/office/officeart/2005/8/layout/default#5"/>
    <dgm:cxn modelId="{5654E54D-3A8B-4995-8A7B-3F222E96A85F}" type="presParOf" srcId="{761D7858-4D4B-4BC8-B73F-F50F979DCD65}" destId="{1217538D-7863-4790-AFDD-8C45C56BB88B}" srcOrd="0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47E12FC-D69D-456C-B8BC-99A53FDE016C}" type="doc">
      <dgm:prSet loTypeId="urn:microsoft.com/office/officeart/2005/8/layout/default#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5FFD465F-A64F-4F46-BF9B-436D5A7A3C91}">
      <dgm:prSet phldrT="[besedilo]" custT="1"/>
      <dgm:spPr/>
      <dgm:t>
        <a:bodyPr/>
        <a:lstStyle/>
        <a:p>
          <a:r>
            <a:rPr lang="sl-SI" sz="3000" dirty="0" smtClean="0"/>
            <a:t>LASTNIK Z LASTNINO: </a:t>
          </a:r>
          <a:r>
            <a:rPr lang="sl-SI" sz="2100" i="1" dirty="0" smtClean="0"/>
            <a:t>Jerasovi so pogoreli do tal</a:t>
          </a:r>
          <a:r>
            <a:rPr lang="sl-SI" sz="2100" dirty="0" smtClean="0"/>
            <a:t>. </a:t>
          </a:r>
          <a:endParaRPr lang="sl-SI" sz="2100" dirty="0"/>
        </a:p>
      </dgm:t>
    </dgm:pt>
    <dgm:pt modelId="{85650CD6-8657-4D88-9AA2-37950CEDB49D}" type="parTrans" cxnId="{AB9078A3-EC58-4D5A-8033-4BF4214CF14D}">
      <dgm:prSet/>
      <dgm:spPr/>
      <dgm:t>
        <a:bodyPr/>
        <a:lstStyle/>
        <a:p>
          <a:endParaRPr lang="sl-SI"/>
        </a:p>
      </dgm:t>
    </dgm:pt>
    <dgm:pt modelId="{B2ED5F0B-CF5B-4A24-9AF6-9B612D871A3C}" type="sibTrans" cxnId="{AB9078A3-EC58-4D5A-8033-4BF4214CF14D}">
      <dgm:prSet/>
      <dgm:spPr/>
      <dgm:t>
        <a:bodyPr/>
        <a:lstStyle/>
        <a:p>
          <a:endParaRPr lang="sl-SI"/>
        </a:p>
      </dgm:t>
    </dgm:pt>
    <dgm:pt modelId="{04057F45-3872-45E1-B1FB-3A45FC9DAF64}">
      <dgm:prSet phldrT="[besedilo]" custT="1"/>
      <dgm:spPr/>
      <dgm:t>
        <a:bodyPr/>
        <a:lstStyle/>
        <a:p>
          <a:r>
            <a:rPr lang="sl-SI" sz="3000" b="0" dirty="0" smtClean="0"/>
            <a:t>ZNAMENJE ali SIMBOL z ZAZNAMOVANO REČJO: </a:t>
          </a:r>
          <a:r>
            <a:rPr lang="sl-SI" sz="2100" i="1" dirty="0" smtClean="0"/>
            <a:t>Kraljica je krono zgubila, </a:t>
          </a:r>
          <a:r>
            <a:rPr lang="sl-SI" sz="2100" b="0" i="1" dirty="0" smtClean="0"/>
            <a:t>zbežala je v črno goro.</a:t>
          </a:r>
          <a:r>
            <a:rPr lang="sl-SI" sz="2100" b="0" dirty="0" smtClean="0"/>
            <a:t> (Župančič) </a:t>
          </a:r>
          <a:endParaRPr lang="sl-SI" sz="2100" dirty="0"/>
        </a:p>
      </dgm:t>
    </dgm:pt>
    <dgm:pt modelId="{6F180874-4346-432D-B83A-24B6951F6104}" type="parTrans" cxnId="{16EB9C2F-B2AF-49BC-9B93-BAB1A5EE3E21}">
      <dgm:prSet/>
      <dgm:spPr/>
      <dgm:t>
        <a:bodyPr/>
        <a:lstStyle/>
        <a:p>
          <a:endParaRPr lang="sl-SI"/>
        </a:p>
      </dgm:t>
    </dgm:pt>
    <dgm:pt modelId="{C2EEEB11-90E3-481A-B503-408C1020FA99}" type="sibTrans" cxnId="{16EB9C2F-B2AF-49BC-9B93-BAB1A5EE3E21}">
      <dgm:prSet/>
      <dgm:spPr/>
      <dgm:t>
        <a:bodyPr/>
        <a:lstStyle/>
        <a:p>
          <a:endParaRPr lang="sl-SI"/>
        </a:p>
      </dgm:t>
    </dgm:pt>
    <dgm:pt modelId="{BDCC5E57-80F9-4380-9BB3-1BDAA9880B0E}">
      <dgm:prSet phldrT="[besedilo]" custT="1"/>
      <dgm:spPr/>
      <dgm:t>
        <a:bodyPr/>
        <a:lstStyle/>
        <a:p>
          <a:r>
            <a:rPr lang="sl-SI" sz="3000" b="0" dirty="0" smtClean="0"/>
            <a:t>ABSTRAKTNO S KONKRETNIM:</a:t>
          </a:r>
          <a:r>
            <a:rPr lang="sl-SI" sz="2100" b="0" dirty="0" smtClean="0"/>
            <a:t> </a:t>
          </a:r>
          <a:r>
            <a:rPr lang="sl-SI" sz="2100" i="1" dirty="0" smtClean="0"/>
            <a:t>Mladost je norost, </a:t>
          </a:r>
          <a:r>
            <a:rPr lang="sl-SI" sz="2100" b="0" i="1" dirty="0" smtClean="0"/>
            <a:t>čez jarek skače, kjer je most. (Ljudsko)</a:t>
          </a:r>
          <a:endParaRPr lang="sl-SI" sz="2100" dirty="0"/>
        </a:p>
      </dgm:t>
    </dgm:pt>
    <dgm:pt modelId="{C3ABBCA2-F64E-493F-832B-209F8530427C}" type="parTrans" cxnId="{82C11298-7262-45C1-A4A1-4BAF1927891A}">
      <dgm:prSet/>
      <dgm:spPr/>
      <dgm:t>
        <a:bodyPr/>
        <a:lstStyle/>
        <a:p>
          <a:endParaRPr lang="sl-SI"/>
        </a:p>
      </dgm:t>
    </dgm:pt>
    <dgm:pt modelId="{CA413B5A-6A8A-4A09-85C4-F30F5AA6C3DA}" type="sibTrans" cxnId="{82C11298-7262-45C1-A4A1-4BAF1927891A}">
      <dgm:prSet/>
      <dgm:spPr/>
      <dgm:t>
        <a:bodyPr/>
        <a:lstStyle/>
        <a:p>
          <a:endParaRPr lang="sl-SI"/>
        </a:p>
      </dgm:t>
    </dgm:pt>
    <dgm:pt modelId="{6EC40666-603F-462C-9367-D7CA44777406}">
      <dgm:prSet phldrT="[besedilo]" custT="1"/>
      <dgm:spPr/>
      <dgm:t>
        <a:bodyPr/>
        <a:lstStyle/>
        <a:p>
          <a:r>
            <a:rPr lang="sl-SI" sz="3000" b="0" dirty="0" smtClean="0"/>
            <a:t>POSLEDICA Z VZROKOM:</a:t>
          </a:r>
          <a:r>
            <a:rPr lang="sl-SI" sz="2100" b="0" dirty="0" smtClean="0"/>
            <a:t> </a:t>
          </a:r>
          <a:r>
            <a:rPr lang="sl-SI" sz="2100" b="0" i="1" dirty="0" smtClean="0"/>
            <a:t>Jernej je povesil glavo</a:t>
          </a:r>
          <a:r>
            <a:rPr lang="sl-SI" sz="2100" b="0" dirty="0" smtClean="0"/>
            <a:t>. (Cankar) </a:t>
          </a:r>
          <a:endParaRPr lang="sl-SI" sz="2100" dirty="0"/>
        </a:p>
      </dgm:t>
    </dgm:pt>
    <dgm:pt modelId="{87C69FEC-26E6-4AC8-AB1A-30A32CDACF46}" type="parTrans" cxnId="{9DB4F2C5-AB88-45DE-A29B-B60693F9C8C1}">
      <dgm:prSet/>
      <dgm:spPr/>
      <dgm:t>
        <a:bodyPr/>
        <a:lstStyle/>
        <a:p>
          <a:endParaRPr lang="sl-SI"/>
        </a:p>
      </dgm:t>
    </dgm:pt>
    <dgm:pt modelId="{C45C87E2-6AEB-4B35-BC67-4BBF0F676609}" type="sibTrans" cxnId="{9DB4F2C5-AB88-45DE-A29B-B60693F9C8C1}">
      <dgm:prSet/>
      <dgm:spPr/>
      <dgm:t>
        <a:bodyPr/>
        <a:lstStyle/>
        <a:p>
          <a:endParaRPr lang="sl-SI"/>
        </a:p>
      </dgm:t>
    </dgm:pt>
    <dgm:pt modelId="{AC5354D2-5D8D-4B52-AFC1-6F1B609E4AEE}">
      <dgm:prSet custT="1"/>
      <dgm:spPr/>
      <dgm:t>
        <a:bodyPr/>
        <a:lstStyle/>
        <a:p>
          <a:r>
            <a:rPr lang="sl-SI" sz="3000" dirty="0" smtClean="0"/>
            <a:t>KRAJ S PREBIVALCI: </a:t>
          </a:r>
          <a:r>
            <a:rPr lang="sl-SI" sz="2100" i="1" dirty="0" smtClean="0"/>
            <a:t>Vsa zemlja je zopet vesela</a:t>
          </a:r>
          <a:r>
            <a:rPr lang="sl-SI" sz="2100" dirty="0" smtClean="0"/>
            <a:t> (Levstik). </a:t>
          </a:r>
          <a:endParaRPr lang="sl-SI" sz="2100" dirty="0"/>
        </a:p>
      </dgm:t>
    </dgm:pt>
    <dgm:pt modelId="{1EF2A183-DDA3-4151-BE2D-BCABF7DB7D59}" type="parTrans" cxnId="{09B4634C-287F-498D-B3C5-09A6DD12A80B}">
      <dgm:prSet/>
      <dgm:spPr/>
      <dgm:t>
        <a:bodyPr/>
        <a:lstStyle/>
        <a:p>
          <a:endParaRPr lang="sl-SI"/>
        </a:p>
      </dgm:t>
    </dgm:pt>
    <dgm:pt modelId="{C43EB0F4-0D0C-4418-A0E5-0F767D7AE2A3}" type="sibTrans" cxnId="{09B4634C-287F-498D-B3C5-09A6DD12A80B}">
      <dgm:prSet/>
      <dgm:spPr/>
      <dgm:t>
        <a:bodyPr/>
        <a:lstStyle/>
        <a:p>
          <a:endParaRPr lang="sl-SI"/>
        </a:p>
      </dgm:t>
    </dgm:pt>
    <dgm:pt modelId="{EA3C4DC8-8135-443A-8289-FC1F63EFB5C9}">
      <dgm:prSet custT="1"/>
      <dgm:spPr/>
      <dgm:t>
        <a:bodyPr/>
        <a:lstStyle/>
        <a:p>
          <a:r>
            <a:rPr lang="sl-SI" sz="3000" dirty="0" smtClean="0"/>
            <a:t>TVARINA Z IZDELKOM: </a:t>
          </a:r>
          <a:r>
            <a:rPr lang="sl-SI" sz="2100" i="1" dirty="0" smtClean="0"/>
            <a:t>Tod </a:t>
          </a:r>
          <a:r>
            <a:rPr lang="sl-SI" sz="2100" i="1" dirty="0" err="1" smtClean="0"/>
            <a:t>sekla</a:t>
          </a:r>
          <a:r>
            <a:rPr lang="sl-SI" sz="2100" i="1" dirty="0" smtClean="0"/>
            <a:t> bridka bodo jekla</a:t>
          </a:r>
          <a:r>
            <a:rPr lang="sl-SI" sz="2100" dirty="0" smtClean="0"/>
            <a:t>. (Gregorčič) </a:t>
          </a:r>
          <a:endParaRPr lang="sl-SI" sz="2100" dirty="0"/>
        </a:p>
      </dgm:t>
    </dgm:pt>
    <dgm:pt modelId="{B563CEB7-2E57-49FE-8D3C-160AA0F2BFD4}" type="parTrans" cxnId="{3F19CD18-850D-4712-90AB-59EFFB330654}">
      <dgm:prSet/>
      <dgm:spPr/>
      <dgm:t>
        <a:bodyPr/>
        <a:lstStyle/>
        <a:p>
          <a:endParaRPr lang="sl-SI"/>
        </a:p>
      </dgm:t>
    </dgm:pt>
    <dgm:pt modelId="{1D34A057-717E-4825-B503-39814120ADA1}" type="sibTrans" cxnId="{3F19CD18-850D-4712-90AB-59EFFB330654}">
      <dgm:prSet/>
      <dgm:spPr/>
      <dgm:t>
        <a:bodyPr/>
        <a:lstStyle/>
        <a:p>
          <a:endParaRPr lang="sl-SI"/>
        </a:p>
      </dgm:t>
    </dgm:pt>
    <dgm:pt modelId="{1F403847-2870-4C48-8F0A-C7DEBFCB0A05}" type="pres">
      <dgm:prSet presAssocID="{E47E12FC-D69D-456C-B8BC-99A53FDE016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2F021C0F-7657-4B1B-AE50-1DAA81144B0F}" type="pres">
      <dgm:prSet presAssocID="{5FFD465F-A64F-4F46-BF9B-436D5A7A3C91}" presName="node" presStyleLbl="node1" presStyleIdx="0" presStyleCnt="6" custScaleX="143460" custLinFactNeighborX="-31044" custLinFactNeighborY="-2911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E958180-4D74-472A-8BF4-1D2678DEC1B0}" type="pres">
      <dgm:prSet presAssocID="{B2ED5F0B-CF5B-4A24-9AF6-9B612D871A3C}" presName="sibTrans" presStyleCnt="0"/>
      <dgm:spPr/>
    </dgm:pt>
    <dgm:pt modelId="{F2BED9C9-80BA-4B6E-9163-F50096EC913E}" type="pres">
      <dgm:prSet presAssocID="{AC5354D2-5D8D-4B52-AFC1-6F1B609E4AEE}" presName="node" presStyleLbl="node1" presStyleIdx="1" presStyleCnt="6" custScaleX="156837" custLinFactNeighborX="-2905" custLinFactNeighborY="-324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80337D9-B7B0-4D66-920D-9A7734E9BC0B}" type="pres">
      <dgm:prSet presAssocID="{C43EB0F4-0D0C-4418-A0E5-0F767D7AE2A3}" presName="sibTrans" presStyleCnt="0"/>
      <dgm:spPr/>
    </dgm:pt>
    <dgm:pt modelId="{0719C4AF-1BAD-4282-B2A8-8F1C291D5879}" type="pres">
      <dgm:prSet presAssocID="{EA3C4DC8-8135-443A-8289-FC1F63EFB5C9}" presName="node" presStyleLbl="node1" presStyleIdx="2" presStyleCnt="6" custScaleX="155056" custScaleY="103988" custLinFactNeighborX="-735" custLinFactNeighborY="-2064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259B6C7-FB95-4A28-9A90-CB53B14DF53F}" type="pres">
      <dgm:prSet presAssocID="{1D34A057-717E-4825-B503-39814120ADA1}" presName="sibTrans" presStyleCnt="0"/>
      <dgm:spPr/>
    </dgm:pt>
    <dgm:pt modelId="{D2839F10-2F60-45B1-91C3-B90599FBD937}" type="pres">
      <dgm:prSet presAssocID="{04057F45-3872-45E1-B1FB-3A45FC9DAF64}" presName="node" presStyleLbl="node1" presStyleIdx="3" presStyleCnt="6" custScaleX="156067" custScaleY="15927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218FD92-A80C-47B7-A841-198BA24ED61E}" type="pres">
      <dgm:prSet presAssocID="{C2EEEB11-90E3-481A-B503-408C1020FA99}" presName="sibTrans" presStyleCnt="0"/>
      <dgm:spPr/>
    </dgm:pt>
    <dgm:pt modelId="{506DA538-AA69-4665-AF95-DCD8F7CE6C47}" type="pres">
      <dgm:prSet presAssocID="{BDCC5E57-80F9-4380-9BB3-1BDAA9880B0E}" presName="node" presStyleLbl="node1" presStyleIdx="4" presStyleCnt="6" custScaleX="162325" custScaleY="12739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F42BF35-AB41-47EA-826F-F942B3BA45CD}" type="pres">
      <dgm:prSet presAssocID="{CA413B5A-6A8A-4A09-85C4-F30F5AA6C3DA}" presName="sibTrans" presStyleCnt="0"/>
      <dgm:spPr/>
    </dgm:pt>
    <dgm:pt modelId="{D1785209-A65A-4FEA-8F12-B46743A5647B}" type="pres">
      <dgm:prSet presAssocID="{6EC40666-603F-462C-9367-D7CA44777406}" presName="node" presStyleLbl="node1" presStyleIdx="5" presStyleCnt="6" custScaleX="127806" custLinFactNeighborX="15682" custLinFactNeighborY="396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112C4438-29AF-4349-A8D2-6237FA327B53}" type="presOf" srcId="{E47E12FC-D69D-456C-B8BC-99A53FDE016C}" destId="{1F403847-2870-4C48-8F0A-C7DEBFCB0A05}" srcOrd="0" destOrd="0" presId="urn:microsoft.com/office/officeart/2005/8/layout/default#6"/>
    <dgm:cxn modelId="{4D5AB43E-6FE9-4775-BA1E-3CF346537562}" type="presOf" srcId="{6EC40666-603F-462C-9367-D7CA44777406}" destId="{D1785209-A65A-4FEA-8F12-B46743A5647B}" srcOrd="0" destOrd="0" presId="urn:microsoft.com/office/officeart/2005/8/layout/default#6"/>
    <dgm:cxn modelId="{30CDEDB1-84B9-4A64-9A5B-04D75A24C61D}" type="presOf" srcId="{AC5354D2-5D8D-4B52-AFC1-6F1B609E4AEE}" destId="{F2BED9C9-80BA-4B6E-9163-F50096EC913E}" srcOrd="0" destOrd="0" presId="urn:microsoft.com/office/officeart/2005/8/layout/default#6"/>
    <dgm:cxn modelId="{09B4634C-287F-498D-B3C5-09A6DD12A80B}" srcId="{E47E12FC-D69D-456C-B8BC-99A53FDE016C}" destId="{AC5354D2-5D8D-4B52-AFC1-6F1B609E4AEE}" srcOrd="1" destOrd="0" parTransId="{1EF2A183-DDA3-4151-BE2D-BCABF7DB7D59}" sibTransId="{C43EB0F4-0D0C-4418-A0E5-0F767D7AE2A3}"/>
    <dgm:cxn modelId="{82C11298-7262-45C1-A4A1-4BAF1927891A}" srcId="{E47E12FC-D69D-456C-B8BC-99A53FDE016C}" destId="{BDCC5E57-80F9-4380-9BB3-1BDAA9880B0E}" srcOrd="4" destOrd="0" parTransId="{C3ABBCA2-F64E-493F-832B-209F8530427C}" sibTransId="{CA413B5A-6A8A-4A09-85C4-F30F5AA6C3DA}"/>
    <dgm:cxn modelId="{276AED81-01E7-48DE-955E-E6B0A9C5AA48}" type="presOf" srcId="{EA3C4DC8-8135-443A-8289-FC1F63EFB5C9}" destId="{0719C4AF-1BAD-4282-B2A8-8F1C291D5879}" srcOrd="0" destOrd="0" presId="urn:microsoft.com/office/officeart/2005/8/layout/default#6"/>
    <dgm:cxn modelId="{16EB9C2F-B2AF-49BC-9B93-BAB1A5EE3E21}" srcId="{E47E12FC-D69D-456C-B8BC-99A53FDE016C}" destId="{04057F45-3872-45E1-B1FB-3A45FC9DAF64}" srcOrd="3" destOrd="0" parTransId="{6F180874-4346-432D-B83A-24B6951F6104}" sibTransId="{C2EEEB11-90E3-481A-B503-408C1020FA99}"/>
    <dgm:cxn modelId="{3F19CD18-850D-4712-90AB-59EFFB330654}" srcId="{E47E12FC-D69D-456C-B8BC-99A53FDE016C}" destId="{EA3C4DC8-8135-443A-8289-FC1F63EFB5C9}" srcOrd="2" destOrd="0" parTransId="{B563CEB7-2E57-49FE-8D3C-160AA0F2BFD4}" sibTransId="{1D34A057-717E-4825-B503-39814120ADA1}"/>
    <dgm:cxn modelId="{113C6DBD-77CF-490D-8F04-92D8E69D98EF}" type="presOf" srcId="{5FFD465F-A64F-4F46-BF9B-436D5A7A3C91}" destId="{2F021C0F-7657-4B1B-AE50-1DAA81144B0F}" srcOrd="0" destOrd="0" presId="urn:microsoft.com/office/officeart/2005/8/layout/default#6"/>
    <dgm:cxn modelId="{AB9078A3-EC58-4D5A-8033-4BF4214CF14D}" srcId="{E47E12FC-D69D-456C-B8BC-99A53FDE016C}" destId="{5FFD465F-A64F-4F46-BF9B-436D5A7A3C91}" srcOrd="0" destOrd="0" parTransId="{85650CD6-8657-4D88-9AA2-37950CEDB49D}" sibTransId="{B2ED5F0B-CF5B-4A24-9AF6-9B612D871A3C}"/>
    <dgm:cxn modelId="{E299CB85-727C-4648-AEB9-8BD92AE6593D}" type="presOf" srcId="{BDCC5E57-80F9-4380-9BB3-1BDAA9880B0E}" destId="{506DA538-AA69-4665-AF95-DCD8F7CE6C47}" srcOrd="0" destOrd="0" presId="urn:microsoft.com/office/officeart/2005/8/layout/default#6"/>
    <dgm:cxn modelId="{9DB4F2C5-AB88-45DE-A29B-B60693F9C8C1}" srcId="{E47E12FC-D69D-456C-B8BC-99A53FDE016C}" destId="{6EC40666-603F-462C-9367-D7CA44777406}" srcOrd="5" destOrd="0" parTransId="{87C69FEC-26E6-4AC8-AB1A-30A32CDACF46}" sibTransId="{C45C87E2-6AEB-4B35-BC67-4BBF0F676609}"/>
    <dgm:cxn modelId="{1D0C0B76-737E-492D-AE6A-F4BE1AE53BD9}" type="presOf" srcId="{04057F45-3872-45E1-B1FB-3A45FC9DAF64}" destId="{D2839F10-2F60-45B1-91C3-B90599FBD937}" srcOrd="0" destOrd="0" presId="urn:microsoft.com/office/officeart/2005/8/layout/default#6"/>
    <dgm:cxn modelId="{B6C281AF-6BFC-4974-954F-539009439460}" type="presParOf" srcId="{1F403847-2870-4C48-8F0A-C7DEBFCB0A05}" destId="{2F021C0F-7657-4B1B-AE50-1DAA81144B0F}" srcOrd="0" destOrd="0" presId="urn:microsoft.com/office/officeart/2005/8/layout/default#6"/>
    <dgm:cxn modelId="{BBB3EF05-739C-4D8F-B6B3-B195F92FAACD}" type="presParOf" srcId="{1F403847-2870-4C48-8F0A-C7DEBFCB0A05}" destId="{9E958180-4D74-472A-8BF4-1D2678DEC1B0}" srcOrd="1" destOrd="0" presId="urn:microsoft.com/office/officeart/2005/8/layout/default#6"/>
    <dgm:cxn modelId="{BDC19600-3AA8-4FFB-9110-68F016F928BD}" type="presParOf" srcId="{1F403847-2870-4C48-8F0A-C7DEBFCB0A05}" destId="{F2BED9C9-80BA-4B6E-9163-F50096EC913E}" srcOrd="2" destOrd="0" presId="urn:microsoft.com/office/officeart/2005/8/layout/default#6"/>
    <dgm:cxn modelId="{3EA3F039-8F1E-416A-83DD-D4012CF2912C}" type="presParOf" srcId="{1F403847-2870-4C48-8F0A-C7DEBFCB0A05}" destId="{380337D9-B7B0-4D66-920D-9A7734E9BC0B}" srcOrd="3" destOrd="0" presId="urn:microsoft.com/office/officeart/2005/8/layout/default#6"/>
    <dgm:cxn modelId="{7C2D5EA8-ADA6-46C7-A5BF-A88355E7DF8A}" type="presParOf" srcId="{1F403847-2870-4C48-8F0A-C7DEBFCB0A05}" destId="{0719C4AF-1BAD-4282-B2A8-8F1C291D5879}" srcOrd="4" destOrd="0" presId="urn:microsoft.com/office/officeart/2005/8/layout/default#6"/>
    <dgm:cxn modelId="{FF85D24A-0B1B-449A-82C3-1BC57C9B8259}" type="presParOf" srcId="{1F403847-2870-4C48-8F0A-C7DEBFCB0A05}" destId="{2259B6C7-FB95-4A28-9A90-CB53B14DF53F}" srcOrd="5" destOrd="0" presId="urn:microsoft.com/office/officeart/2005/8/layout/default#6"/>
    <dgm:cxn modelId="{EBAAF434-864F-435B-9896-B394D5727210}" type="presParOf" srcId="{1F403847-2870-4C48-8F0A-C7DEBFCB0A05}" destId="{D2839F10-2F60-45B1-91C3-B90599FBD937}" srcOrd="6" destOrd="0" presId="urn:microsoft.com/office/officeart/2005/8/layout/default#6"/>
    <dgm:cxn modelId="{8D64218F-378B-4B52-AD0D-9607C769E065}" type="presParOf" srcId="{1F403847-2870-4C48-8F0A-C7DEBFCB0A05}" destId="{7218FD92-A80C-47B7-A841-198BA24ED61E}" srcOrd="7" destOrd="0" presId="urn:microsoft.com/office/officeart/2005/8/layout/default#6"/>
    <dgm:cxn modelId="{FB5690F5-705F-4388-8384-F9C64D4D4430}" type="presParOf" srcId="{1F403847-2870-4C48-8F0A-C7DEBFCB0A05}" destId="{506DA538-AA69-4665-AF95-DCD8F7CE6C47}" srcOrd="8" destOrd="0" presId="urn:microsoft.com/office/officeart/2005/8/layout/default#6"/>
    <dgm:cxn modelId="{084E51C7-FF80-445C-AA18-754F693024D7}" type="presParOf" srcId="{1F403847-2870-4C48-8F0A-C7DEBFCB0A05}" destId="{AF42BF35-AB41-47EA-826F-F942B3BA45CD}" srcOrd="9" destOrd="0" presId="urn:microsoft.com/office/officeart/2005/8/layout/default#6"/>
    <dgm:cxn modelId="{E836C73C-61A1-4B20-B40A-689BF0DFC67D}" type="presParOf" srcId="{1F403847-2870-4C48-8F0A-C7DEBFCB0A05}" destId="{D1785209-A65A-4FEA-8F12-B46743A5647B}" srcOrd="10" destOrd="0" presId="urn:microsoft.com/office/officeart/2005/8/layout/default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21CD498-D82B-49EC-94D2-A7083790EBE6}" type="doc">
      <dgm:prSet loTypeId="urn:microsoft.com/office/officeart/2005/8/layout/default#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4F856573-0664-4FB7-84C7-30ACA4335A6E}">
      <dgm:prSet phldrT="[besedilo]" custT="1"/>
      <dgm:spPr/>
      <dgm:t>
        <a:bodyPr/>
        <a:lstStyle/>
        <a:p>
          <a:r>
            <a:rPr lang="sl-SI" sz="3000" b="0" dirty="0" smtClean="0"/>
            <a:t>ORODJE Z DELOM:</a:t>
          </a:r>
          <a:r>
            <a:rPr lang="sl-SI" sz="2100" b="0" dirty="0" smtClean="0"/>
            <a:t> </a:t>
          </a:r>
          <a:r>
            <a:rPr lang="sl-SI" sz="2100" i="1" dirty="0" smtClean="0"/>
            <a:t>Ko niso meč, sekira, lopata jih mogle, lakota nepremagljiva </a:t>
          </a:r>
          <a:r>
            <a:rPr lang="sl-SI" sz="2100" b="0" i="1" dirty="0" smtClean="0"/>
            <a:t>preti odpreti grada trdna vrata. (Prešeren)</a:t>
          </a:r>
          <a:endParaRPr lang="sl-SI" sz="2100" dirty="0"/>
        </a:p>
      </dgm:t>
    </dgm:pt>
    <dgm:pt modelId="{48FDD58A-E2AF-4A2B-9A8F-AE7925B946E5}" type="parTrans" cxnId="{B877DDC1-1201-49B3-83AD-BC219761882D}">
      <dgm:prSet/>
      <dgm:spPr/>
      <dgm:t>
        <a:bodyPr/>
        <a:lstStyle/>
        <a:p>
          <a:endParaRPr lang="sl-SI"/>
        </a:p>
      </dgm:t>
    </dgm:pt>
    <dgm:pt modelId="{3E1052EF-AB92-4233-975A-59E657226503}" type="sibTrans" cxnId="{B877DDC1-1201-49B3-83AD-BC219761882D}">
      <dgm:prSet/>
      <dgm:spPr/>
      <dgm:t>
        <a:bodyPr/>
        <a:lstStyle/>
        <a:p>
          <a:endParaRPr lang="sl-SI"/>
        </a:p>
      </dgm:t>
    </dgm:pt>
    <dgm:pt modelId="{09B92D22-E253-41AA-948E-231F0B87FB26}">
      <dgm:prSet phldrT="[besedilo]" custT="1"/>
      <dgm:spPr/>
      <dgm:t>
        <a:bodyPr/>
        <a:lstStyle/>
        <a:p>
          <a:r>
            <a:rPr lang="sl-SI" sz="3000" b="0" dirty="0" smtClean="0"/>
            <a:t>POSODA Z VSEBINO: </a:t>
          </a:r>
          <a:r>
            <a:rPr lang="sl-SI" sz="2100" i="1" dirty="0" smtClean="0"/>
            <a:t>En </a:t>
          </a:r>
          <a:r>
            <a:rPr lang="sl-SI" sz="2100" i="1" dirty="0" err="1" smtClean="0"/>
            <a:t>glažek</a:t>
          </a:r>
          <a:r>
            <a:rPr lang="sl-SI" sz="2100" i="1" dirty="0" smtClean="0"/>
            <a:t> </a:t>
          </a:r>
          <a:r>
            <a:rPr lang="sl-SI" sz="2100" i="1" dirty="0" err="1" smtClean="0"/>
            <a:t>al</a:t>
          </a:r>
          <a:r>
            <a:rPr lang="sl-SI" sz="2100" i="1" dirty="0" smtClean="0"/>
            <a:t>' pa dva, </a:t>
          </a:r>
          <a:r>
            <a:rPr lang="sl-SI" sz="2100" b="0" i="1" dirty="0" smtClean="0"/>
            <a:t>to nam korajžo da. (Milčinski)</a:t>
          </a:r>
          <a:endParaRPr lang="sl-SI" sz="2100" dirty="0"/>
        </a:p>
      </dgm:t>
    </dgm:pt>
    <dgm:pt modelId="{8F9FB4C8-F922-42B1-91BF-28694CB73C4C}" type="parTrans" cxnId="{601F79C5-8397-4E6E-9687-0323E9FA569C}">
      <dgm:prSet/>
      <dgm:spPr/>
      <dgm:t>
        <a:bodyPr/>
        <a:lstStyle/>
        <a:p>
          <a:endParaRPr lang="sl-SI"/>
        </a:p>
      </dgm:t>
    </dgm:pt>
    <dgm:pt modelId="{8A28EF78-31E2-4F67-A3AB-4E83467A3831}" type="sibTrans" cxnId="{601F79C5-8397-4E6E-9687-0323E9FA569C}">
      <dgm:prSet/>
      <dgm:spPr/>
      <dgm:t>
        <a:bodyPr/>
        <a:lstStyle/>
        <a:p>
          <a:endParaRPr lang="sl-SI"/>
        </a:p>
      </dgm:t>
    </dgm:pt>
    <dgm:pt modelId="{AD6F502A-707A-489B-992C-BD1F248D141B}">
      <dgm:prSet phldrT="[besedilo]" custT="1"/>
      <dgm:spPr/>
      <dgm:t>
        <a:bodyPr/>
        <a:lstStyle/>
        <a:p>
          <a:r>
            <a:rPr lang="sl-SI" sz="3000" b="0" dirty="0" smtClean="0"/>
            <a:t>AVTOR Z DELOM:</a:t>
          </a:r>
          <a:r>
            <a:rPr lang="sl-SI" sz="2100" b="0" dirty="0" smtClean="0"/>
            <a:t> </a:t>
          </a:r>
          <a:r>
            <a:rPr lang="sl-SI" sz="2100" b="0" dirty="0" err="1" smtClean="0"/>
            <a:t>Čital</a:t>
          </a:r>
          <a:r>
            <a:rPr lang="sl-SI" sz="2100" b="0" dirty="0" smtClean="0"/>
            <a:t> je Puškina (Prijatelj) </a:t>
          </a:r>
          <a:endParaRPr lang="sl-SI" sz="2100" dirty="0"/>
        </a:p>
      </dgm:t>
    </dgm:pt>
    <dgm:pt modelId="{F7AB7B64-BB0D-44E9-8AEE-2C843B28DFD0}" type="parTrans" cxnId="{A2FA4EC8-CA83-47C0-B07A-28C579FBC520}">
      <dgm:prSet/>
      <dgm:spPr/>
      <dgm:t>
        <a:bodyPr/>
        <a:lstStyle/>
        <a:p>
          <a:endParaRPr lang="sl-SI"/>
        </a:p>
      </dgm:t>
    </dgm:pt>
    <dgm:pt modelId="{B2E6A6A8-1709-4901-894C-B998B43725C1}" type="sibTrans" cxnId="{A2FA4EC8-CA83-47C0-B07A-28C579FBC520}">
      <dgm:prSet/>
      <dgm:spPr/>
      <dgm:t>
        <a:bodyPr/>
        <a:lstStyle/>
        <a:p>
          <a:endParaRPr lang="sl-SI"/>
        </a:p>
      </dgm:t>
    </dgm:pt>
    <dgm:pt modelId="{FF946361-8FDC-47F8-8A6A-2A69A322A53D}">
      <dgm:prSet phldrT="[besedilo]" custT="1"/>
      <dgm:spPr/>
      <dgm:t>
        <a:bodyPr/>
        <a:lstStyle/>
        <a:p>
          <a:r>
            <a:rPr lang="sl-SI" sz="3000" b="0" dirty="0" smtClean="0"/>
            <a:t>ORODJE Z LASTNIKOM: </a:t>
          </a:r>
          <a:r>
            <a:rPr lang="sl-SI" sz="2100" b="0" i="1" dirty="0" smtClean="0"/>
            <a:t>Pomoril meč je vse </a:t>
          </a:r>
          <a:r>
            <a:rPr lang="sl-SI" sz="2100" b="0" i="1" dirty="0" err="1" smtClean="0"/>
            <a:t>tovar</a:t>
          </a:r>
          <a:r>
            <a:rPr lang="sl-SI" sz="2100" b="0" i="1" dirty="0" smtClean="0"/>
            <a:t>'še moje.</a:t>
          </a:r>
          <a:r>
            <a:rPr lang="sl-SI" sz="2100" b="0" dirty="0" smtClean="0"/>
            <a:t> (Prešeren) </a:t>
          </a:r>
          <a:endParaRPr lang="sl-SI" sz="2100" dirty="0"/>
        </a:p>
      </dgm:t>
    </dgm:pt>
    <dgm:pt modelId="{9CF70773-C143-4BC7-BD8A-490C4069C694}" type="parTrans" cxnId="{E880408E-9386-4E80-9D71-00F7A80672BA}">
      <dgm:prSet/>
      <dgm:spPr/>
      <dgm:t>
        <a:bodyPr/>
        <a:lstStyle/>
        <a:p>
          <a:endParaRPr lang="sl-SI"/>
        </a:p>
      </dgm:t>
    </dgm:pt>
    <dgm:pt modelId="{34083391-EC17-4447-9FC9-57D6A8A61D7D}" type="sibTrans" cxnId="{E880408E-9386-4E80-9D71-00F7A80672BA}">
      <dgm:prSet/>
      <dgm:spPr/>
      <dgm:t>
        <a:bodyPr/>
        <a:lstStyle/>
        <a:p>
          <a:endParaRPr lang="sl-SI"/>
        </a:p>
      </dgm:t>
    </dgm:pt>
    <dgm:pt modelId="{CCA7458D-5D42-4309-A5FE-957D8C3C1AD7}">
      <dgm:prSet phldrT="[besedilo]" custT="1"/>
      <dgm:spPr/>
      <dgm:t>
        <a:bodyPr/>
        <a:lstStyle/>
        <a:p>
          <a:r>
            <a:rPr lang="sl-SI" sz="3000" b="0" dirty="0" smtClean="0"/>
            <a:t>ČAS S TEM, KAR SE V ČASU DOGAJA: </a:t>
          </a:r>
          <a:r>
            <a:rPr lang="sl-SI" sz="2100" i="1" dirty="0" smtClean="0"/>
            <a:t>Pač mnogo moških, malo mož </a:t>
          </a:r>
          <a:r>
            <a:rPr lang="sl-SI" sz="2100" b="0" i="1" dirty="0" smtClean="0"/>
            <a:t>naš vek rodi. (Gregorčič)</a:t>
          </a:r>
          <a:endParaRPr lang="sl-SI" sz="2100" dirty="0"/>
        </a:p>
      </dgm:t>
    </dgm:pt>
    <dgm:pt modelId="{9EE6F687-AF61-46F8-A281-A41401737C31}" type="parTrans" cxnId="{B2F4E161-7E8F-4E5C-9963-540A2799E604}">
      <dgm:prSet/>
      <dgm:spPr/>
      <dgm:t>
        <a:bodyPr/>
        <a:lstStyle/>
        <a:p>
          <a:endParaRPr lang="sl-SI"/>
        </a:p>
      </dgm:t>
    </dgm:pt>
    <dgm:pt modelId="{CA2FFDA0-F573-4D5C-A745-7514D9B858A3}" type="sibTrans" cxnId="{B2F4E161-7E8F-4E5C-9963-540A2799E604}">
      <dgm:prSet/>
      <dgm:spPr/>
      <dgm:t>
        <a:bodyPr/>
        <a:lstStyle/>
        <a:p>
          <a:endParaRPr lang="sl-SI"/>
        </a:p>
      </dgm:t>
    </dgm:pt>
    <dgm:pt modelId="{98AF2268-0C4B-4E00-BEE4-B4563F41B683}" type="pres">
      <dgm:prSet presAssocID="{D21CD498-D82B-49EC-94D2-A7083790EBE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B2712F99-8723-481C-8097-8CA67D45E4E6}" type="pres">
      <dgm:prSet presAssocID="{4F856573-0664-4FB7-84C7-30ACA4335A6E}" presName="node" presStyleLbl="node1" presStyleIdx="0" presStyleCnt="5" custScaleX="185414" custScaleY="125849" custLinFactNeighborX="-5589" custLinFactNeighborY="-34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09DA84A-1E2B-473A-A8BC-89EE23FEABFE}" type="pres">
      <dgm:prSet presAssocID="{3E1052EF-AB92-4233-975A-59E657226503}" presName="sibTrans" presStyleCnt="0"/>
      <dgm:spPr/>
    </dgm:pt>
    <dgm:pt modelId="{289A4D42-C9A6-4D5A-AACE-7223AAF72A95}" type="pres">
      <dgm:prSet presAssocID="{09B92D22-E253-41AA-948E-231F0B87FB26}" presName="node" presStyleLbl="node1" presStyleIdx="1" presStyleCnt="5" custScaleX="166558" custScaleY="144045" custLinFactNeighborX="-2394" custLinFactNeighborY="191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C822A56-C6CE-40C6-8118-669E2F7CA31D}" type="pres">
      <dgm:prSet presAssocID="{8A28EF78-31E2-4F67-A3AB-4E83467A3831}" presName="sibTrans" presStyleCnt="0"/>
      <dgm:spPr/>
    </dgm:pt>
    <dgm:pt modelId="{C5D65AFB-B07E-411C-B56E-D169DA3A9BE8}" type="pres">
      <dgm:prSet presAssocID="{AD6F502A-707A-489B-992C-BD1F248D141B}" presName="node" presStyleLbl="node1" presStyleIdx="2" presStyleCnt="5" custScaleX="225173" custScaleY="156168" custLinFactNeighborX="-6109" custLinFactNeighborY="-75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6DE008B-D21D-4FCA-8A4E-6033F9DD5E16}" type="pres">
      <dgm:prSet presAssocID="{B2E6A6A8-1709-4901-894C-B998B43725C1}" presName="sibTrans" presStyleCnt="0"/>
      <dgm:spPr/>
    </dgm:pt>
    <dgm:pt modelId="{1E87512C-1BDD-4F1C-870E-4ABD37E09B07}" type="pres">
      <dgm:prSet presAssocID="{FF946361-8FDC-47F8-8A6A-2A69A322A53D}" presName="node" presStyleLbl="node1" presStyleIdx="3" presStyleCnt="5" custScaleX="130216" custScaleY="166801" custLinFactNeighborX="-5101" custLinFactNeighborY="1601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1E65264-D00A-47ED-9F2F-C4C1971BDB56}" type="pres">
      <dgm:prSet presAssocID="{34083391-EC17-4447-9FC9-57D6A8A61D7D}" presName="sibTrans" presStyleCnt="0"/>
      <dgm:spPr/>
    </dgm:pt>
    <dgm:pt modelId="{5017D89C-4DDA-4493-B3AC-2AB97267B4CF}" type="pres">
      <dgm:prSet presAssocID="{CCA7458D-5D42-4309-A5FE-957D8C3C1AD7}" presName="node" presStyleLbl="node1" presStyleIdx="4" presStyleCnt="5" custScaleX="221830" custScaleY="118363" custLinFactNeighborX="-83187" custLinFactNeighborY="1438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B877DDC1-1201-49B3-83AD-BC219761882D}" srcId="{D21CD498-D82B-49EC-94D2-A7083790EBE6}" destId="{4F856573-0664-4FB7-84C7-30ACA4335A6E}" srcOrd="0" destOrd="0" parTransId="{48FDD58A-E2AF-4A2B-9A8F-AE7925B946E5}" sibTransId="{3E1052EF-AB92-4233-975A-59E657226503}"/>
    <dgm:cxn modelId="{E880408E-9386-4E80-9D71-00F7A80672BA}" srcId="{D21CD498-D82B-49EC-94D2-A7083790EBE6}" destId="{FF946361-8FDC-47F8-8A6A-2A69A322A53D}" srcOrd="3" destOrd="0" parTransId="{9CF70773-C143-4BC7-BD8A-490C4069C694}" sibTransId="{34083391-EC17-4447-9FC9-57D6A8A61D7D}"/>
    <dgm:cxn modelId="{A2FA4EC8-CA83-47C0-B07A-28C579FBC520}" srcId="{D21CD498-D82B-49EC-94D2-A7083790EBE6}" destId="{AD6F502A-707A-489B-992C-BD1F248D141B}" srcOrd="2" destOrd="0" parTransId="{F7AB7B64-BB0D-44E9-8AEE-2C843B28DFD0}" sibTransId="{B2E6A6A8-1709-4901-894C-B998B43725C1}"/>
    <dgm:cxn modelId="{63D9E0CF-30EB-4A35-B6C0-7245A6ECF8E7}" type="presOf" srcId="{4F856573-0664-4FB7-84C7-30ACA4335A6E}" destId="{B2712F99-8723-481C-8097-8CA67D45E4E6}" srcOrd="0" destOrd="0" presId="urn:microsoft.com/office/officeart/2005/8/layout/default#7"/>
    <dgm:cxn modelId="{B2F4E161-7E8F-4E5C-9963-540A2799E604}" srcId="{D21CD498-D82B-49EC-94D2-A7083790EBE6}" destId="{CCA7458D-5D42-4309-A5FE-957D8C3C1AD7}" srcOrd="4" destOrd="0" parTransId="{9EE6F687-AF61-46F8-A281-A41401737C31}" sibTransId="{CA2FFDA0-F573-4D5C-A745-7514D9B858A3}"/>
    <dgm:cxn modelId="{69ABC8E5-6BD8-415F-AD57-AA37988823D9}" type="presOf" srcId="{09B92D22-E253-41AA-948E-231F0B87FB26}" destId="{289A4D42-C9A6-4D5A-AACE-7223AAF72A95}" srcOrd="0" destOrd="0" presId="urn:microsoft.com/office/officeart/2005/8/layout/default#7"/>
    <dgm:cxn modelId="{8A8CBAF7-B2EB-4DD0-B78D-4C4D3DBE4AC6}" type="presOf" srcId="{AD6F502A-707A-489B-992C-BD1F248D141B}" destId="{C5D65AFB-B07E-411C-B56E-D169DA3A9BE8}" srcOrd="0" destOrd="0" presId="urn:microsoft.com/office/officeart/2005/8/layout/default#7"/>
    <dgm:cxn modelId="{1810C8A6-9AB0-4FA2-8F47-C7215ABE9229}" type="presOf" srcId="{FF946361-8FDC-47F8-8A6A-2A69A322A53D}" destId="{1E87512C-1BDD-4F1C-870E-4ABD37E09B07}" srcOrd="0" destOrd="0" presId="urn:microsoft.com/office/officeart/2005/8/layout/default#7"/>
    <dgm:cxn modelId="{A09E4654-0305-4A0E-BA7D-EE1A8FA27534}" type="presOf" srcId="{CCA7458D-5D42-4309-A5FE-957D8C3C1AD7}" destId="{5017D89C-4DDA-4493-B3AC-2AB97267B4CF}" srcOrd="0" destOrd="0" presId="urn:microsoft.com/office/officeart/2005/8/layout/default#7"/>
    <dgm:cxn modelId="{9C681B3B-F977-4832-B900-F7BEFF684EA9}" type="presOf" srcId="{D21CD498-D82B-49EC-94D2-A7083790EBE6}" destId="{98AF2268-0C4B-4E00-BEE4-B4563F41B683}" srcOrd="0" destOrd="0" presId="urn:microsoft.com/office/officeart/2005/8/layout/default#7"/>
    <dgm:cxn modelId="{601F79C5-8397-4E6E-9687-0323E9FA569C}" srcId="{D21CD498-D82B-49EC-94D2-A7083790EBE6}" destId="{09B92D22-E253-41AA-948E-231F0B87FB26}" srcOrd="1" destOrd="0" parTransId="{8F9FB4C8-F922-42B1-91BF-28694CB73C4C}" sibTransId="{8A28EF78-31E2-4F67-A3AB-4E83467A3831}"/>
    <dgm:cxn modelId="{CF8A2461-2F8D-41AE-8518-17A70594B65B}" type="presParOf" srcId="{98AF2268-0C4B-4E00-BEE4-B4563F41B683}" destId="{B2712F99-8723-481C-8097-8CA67D45E4E6}" srcOrd="0" destOrd="0" presId="urn:microsoft.com/office/officeart/2005/8/layout/default#7"/>
    <dgm:cxn modelId="{0B07DF61-2712-4962-8756-F8EBFE2DDF7A}" type="presParOf" srcId="{98AF2268-0C4B-4E00-BEE4-B4563F41B683}" destId="{709DA84A-1E2B-473A-A8BC-89EE23FEABFE}" srcOrd="1" destOrd="0" presId="urn:microsoft.com/office/officeart/2005/8/layout/default#7"/>
    <dgm:cxn modelId="{77152460-563E-4706-B7BB-2E7FF9A3F4D6}" type="presParOf" srcId="{98AF2268-0C4B-4E00-BEE4-B4563F41B683}" destId="{289A4D42-C9A6-4D5A-AACE-7223AAF72A95}" srcOrd="2" destOrd="0" presId="urn:microsoft.com/office/officeart/2005/8/layout/default#7"/>
    <dgm:cxn modelId="{2EFE707B-F55F-4626-97F0-FF4846BBE5D9}" type="presParOf" srcId="{98AF2268-0C4B-4E00-BEE4-B4563F41B683}" destId="{DC822A56-C6CE-40C6-8118-669E2F7CA31D}" srcOrd="3" destOrd="0" presId="urn:microsoft.com/office/officeart/2005/8/layout/default#7"/>
    <dgm:cxn modelId="{024A9CA7-19F0-43B0-B6C8-9B9C61D59B0B}" type="presParOf" srcId="{98AF2268-0C4B-4E00-BEE4-B4563F41B683}" destId="{C5D65AFB-B07E-411C-B56E-D169DA3A9BE8}" srcOrd="4" destOrd="0" presId="urn:microsoft.com/office/officeart/2005/8/layout/default#7"/>
    <dgm:cxn modelId="{D1E79331-C271-4D03-AA55-19C7955FB094}" type="presParOf" srcId="{98AF2268-0C4B-4E00-BEE4-B4563F41B683}" destId="{96DE008B-D21D-4FCA-8A4E-6033F9DD5E16}" srcOrd="5" destOrd="0" presId="urn:microsoft.com/office/officeart/2005/8/layout/default#7"/>
    <dgm:cxn modelId="{1FBF14F0-D2B0-44C7-8C47-C88BBD10C982}" type="presParOf" srcId="{98AF2268-0C4B-4E00-BEE4-B4563F41B683}" destId="{1E87512C-1BDD-4F1C-870E-4ABD37E09B07}" srcOrd="6" destOrd="0" presId="urn:microsoft.com/office/officeart/2005/8/layout/default#7"/>
    <dgm:cxn modelId="{D4D5722E-6B27-4868-A30A-6A62FD50F7A7}" type="presParOf" srcId="{98AF2268-0C4B-4E00-BEE4-B4563F41B683}" destId="{F1E65264-D00A-47ED-9F2F-C4C1971BDB56}" srcOrd="7" destOrd="0" presId="urn:microsoft.com/office/officeart/2005/8/layout/default#7"/>
    <dgm:cxn modelId="{D9BF3DAF-22FB-4E3A-BB3F-39BB26D57F29}" type="presParOf" srcId="{98AF2268-0C4B-4E00-BEE4-B4563F41B683}" destId="{5017D89C-4DDA-4493-B3AC-2AB97267B4CF}" srcOrd="8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6AD5208-C640-4185-9590-F4C2F7C8FB94}" type="doc">
      <dgm:prSet loTypeId="urn:microsoft.com/office/officeart/2005/8/layout/default#8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EEA5E967-4C74-41EF-8B96-6052E1DD724E}">
      <dgm:prSet phldrT="[besedilo]" custT="1"/>
      <dgm:spPr/>
      <dgm:t>
        <a:bodyPr/>
        <a:lstStyle/>
        <a:p>
          <a:r>
            <a:rPr lang="sl-SI" sz="3000" b="0" dirty="0" smtClean="0"/>
            <a:t>DEL S CELOTO: </a:t>
          </a:r>
          <a:r>
            <a:rPr lang="sl-SI" sz="2100" b="0" i="1" dirty="0" smtClean="0"/>
            <a:t>Lenega čaka strgan rokav. </a:t>
          </a:r>
          <a:r>
            <a:rPr lang="sl-SI" sz="2100" b="0" dirty="0" smtClean="0"/>
            <a:t>(Vodnik)</a:t>
          </a:r>
          <a:endParaRPr lang="sl-SI" sz="2100" dirty="0"/>
        </a:p>
      </dgm:t>
    </dgm:pt>
    <dgm:pt modelId="{4AFDB403-483B-4790-A590-D68C81CA72AB}" type="parTrans" cxnId="{8BF0542C-D577-4D07-8CF5-E45A9073E0F5}">
      <dgm:prSet/>
      <dgm:spPr/>
      <dgm:t>
        <a:bodyPr/>
        <a:lstStyle/>
        <a:p>
          <a:endParaRPr lang="sl-SI"/>
        </a:p>
      </dgm:t>
    </dgm:pt>
    <dgm:pt modelId="{C7A1EF66-8ADE-4A14-B482-BAD7CF019839}" type="sibTrans" cxnId="{8BF0542C-D577-4D07-8CF5-E45A9073E0F5}">
      <dgm:prSet/>
      <dgm:spPr/>
      <dgm:t>
        <a:bodyPr/>
        <a:lstStyle/>
        <a:p>
          <a:endParaRPr lang="sl-SI"/>
        </a:p>
      </dgm:t>
    </dgm:pt>
    <dgm:pt modelId="{190160E4-BECC-4654-9047-ED2A99C9548C}">
      <dgm:prSet phldrT="[besedilo]" custT="1"/>
      <dgm:spPr/>
      <dgm:t>
        <a:bodyPr/>
        <a:lstStyle/>
        <a:p>
          <a:r>
            <a:rPr lang="sl-SI" sz="3000" dirty="0" smtClean="0"/>
            <a:t>EDNINA Z MNOŽINO: </a:t>
          </a:r>
          <a:r>
            <a:rPr lang="sl-SI" sz="2100" i="1" dirty="0" smtClean="0"/>
            <a:t>Šaljivi Ribničan obide križem svet</a:t>
          </a:r>
          <a:r>
            <a:rPr lang="sl-SI" sz="2100" dirty="0" smtClean="0"/>
            <a:t>. (Levstik)</a:t>
          </a:r>
          <a:endParaRPr lang="sl-SI" sz="2100" dirty="0"/>
        </a:p>
      </dgm:t>
    </dgm:pt>
    <dgm:pt modelId="{CD5AA144-0C0D-4D25-B50B-2DCF78CAFA8F}" type="parTrans" cxnId="{00B93EBA-4848-4605-8D6A-5F26048AD9E6}">
      <dgm:prSet/>
      <dgm:spPr/>
      <dgm:t>
        <a:bodyPr/>
        <a:lstStyle/>
        <a:p>
          <a:endParaRPr lang="sl-SI"/>
        </a:p>
      </dgm:t>
    </dgm:pt>
    <dgm:pt modelId="{2CE726E9-C565-4AD9-8F6E-96C4E0861B36}" type="sibTrans" cxnId="{00B93EBA-4848-4605-8D6A-5F26048AD9E6}">
      <dgm:prSet/>
      <dgm:spPr/>
      <dgm:t>
        <a:bodyPr/>
        <a:lstStyle/>
        <a:p>
          <a:endParaRPr lang="sl-SI"/>
        </a:p>
      </dgm:t>
    </dgm:pt>
    <dgm:pt modelId="{69459DA6-3EBE-460A-A041-80FD78381DAB}">
      <dgm:prSet custT="1"/>
      <dgm:spPr/>
      <dgm:t>
        <a:bodyPr/>
        <a:lstStyle/>
        <a:p>
          <a:r>
            <a:rPr lang="sl-SI" sz="3000" dirty="0" smtClean="0"/>
            <a:t>DOLOČENO ŠTEVILO Z NEDOLOČENIM:  </a:t>
          </a:r>
          <a:r>
            <a:rPr lang="sl-SI" sz="2100" i="1" dirty="0" smtClean="0"/>
            <a:t>Sto tebi sreč želim</a:t>
          </a:r>
          <a:r>
            <a:rPr lang="sl-SI" sz="2100" dirty="0" smtClean="0"/>
            <a:t>. (Prešeren) </a:t>
          </a:r>
          <a:endParaRPr lang="sl-SI" sz="2100" dirty="0"/>
        </a:p>
      </dgm:t>
    </dgm:pt>
    <dgm:pt modelId="{27DDEC0E-3C62-4AC1-A302-2D4965FA859E}" type="parTrans" cxnId="{DECBBC95-AE23-4C4E-873C-31523E8C170B}">
      <dgm:prSet/>
      <dgm:spPr/>
      <dgm:t>
        <a:bodyPr/>
        <a:lstStyle/>
        <a:p>
          <a:endParaRPr lang="sl-SI"/>
        </a:p>
      </dgm:t>
    </dgm:pt>
    <dgm:pt modelId="{B3F0A8DB-FEF8-4883-8CE3-FDC8DE4140AE}" type="sibTrans" cxnId="{DECBBC95-AE23-4C4E-873C-31523E8C170B}">
      <dgm:prSet/>
      <dgm:spPr/>
      <dgm:t>
        <a:bodyPr/>
        <a:lstStyle/>
        <a:p>
          <a:endParaRPr lang="sl-SI"/>
        </a:p>
      </dgm:t>
    </dgm:pt>
    <dgm:pt modelId="{3A353BE1-C4F2-4048-ACA7-DC204F52DA15}" type="pres">
      <dgm:prSet presAssocID="{A6AD5208-C640-4185-9590-F4C2F7C8FB9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C6C7A286-878B-4FD7-8A03-17A275BEF076}" type="pres">
      <dgm:prSet presAssocID="{EEA5E967-4C74-41EF-8B96-6052E1DD724E}" presName="node" presStyleLbl="node1" presStyleIdx="0" presStyleCnt="3" custScaleY="138199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261E3BE-F311-44BF-9359-31B8F6C6FB1A}" type="pres">
      <dgm:prSet presAssocID="{C7A1EF66-8ADE-4A14-B482-BAD7CF019839}" presName="sibTrans" presStyleCnt="0"/>
      <dgm:spPr/>
    </dgm:pt>
    <dgm:pt modelId="{72F59F40-5C0B-4D29-81FD-46B06BF07DFE}" type="pres">
      <dgm:prSet presAssocID="{190160E4-BECC-4654-9047-ED2A99C9548C}" presName="node" presStyleLbl="node1" presStyleIdx="1" presStyleCnt="3" custScaleY="138199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53C6205-CA71-4F77-8514-5F0A8F9D7692}" type="pres">
      <dgm:prSet presAssocID="{2CE726E9-C565-4AD9-8F6E-96C4E0861B36}" presName="sibTrans" presStyleCnt="0"/>
      <dgm:spPr/>
    </dgm:pt>
    <dgm:pt modelId="{288A126D-418F-4314-AB9B-12FBB36ABB26}" type="pres">
      <dgm:prSet presAssocID="{69459DA6-3EBE-460A-A041-80FD78381DAB}" presName="node" presStyleLbl="node1" presStyleIdx="2" presStyleCnt="3" custScaleX="134268" custScaleY="138199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67CD5913-B6F1-4ADB-B8B6-1BE92570D32E}" type="presOf" srcId="{EEA5E967-4C74-41EF-8B96-6052E1DD724E}" destId="{C6C7A286-878B-4FD7-8A03-17A275BEF076}" srcOrd="0" destOrd="0" presId="urn:microsoft.com/office/officeart/2005/8/layout/default#8"/>
    <dgm:cxn modelId="{00B93EBA-4848-4605-8D6A-5F26048AD9E6}" srcId="{A6AD5208-C640-4185-9590-F4C2F7C8FB94}" destId="{190160E4-BECC-4654-9047-ED2A99C9548C}" srcOrd="1" destOrd="0" parTransId="{CD5AA144-0C0D-4D25-B50B-2DCF78CAFA8F}" sibTransId="{2CE726E9-C565-4AD9-8F6E-96C4E0861B36}"/>
    <dgm:cxn modelId="{19B3DE76-BF42-4C20-87B6-995D1C77F4EA}" type="presOf" srcId="{A6AD5208-C640-4185-9590-F4C2F7C8FB94}" destId="{3A353BE1-C4F2-4048-ACA7-DC204F52DA15}" srcOrd="0" destOrd="0" presId="urn:microsoft.com/office/officeart/2005/8/layout/default#8"/>
    <dgm:cxn modelId="{8A93D1DC-643C-4D89-B82D-1584E10B7F8D}" type="presOf" srcId="{190160E4-BECC-4654-9047-ED2A99C9548C}" destId="{72F59F40-5C0B-4D29-81FD-46B06BF07DFE}" srcOrd="0" destOrd="0" presId="urn:microsoft.com/office/officeart/2005/8/layout/default#8"/>
    <dgm:cxn modelId="{8BF0542C-D577-4D07-8CF5-E45A9073E0F5}" srcId="{A6AD5208-C640-4185-9590-F4C2F7C8FB94}" destId="{EEA5E967-4C74-41EF-8B96-6052E1DD724E}" srcOrd="0" destOrd="0" parTransId="{4AFDB403-483B-4790-A590-D68C81CA72AB}" sibTransId="{C7A1EF66-8ADE-4A14-B482-BAD7CF019839}"/>
    <dgm:cxn modelId="{DECBBC95-AE23-4C4E-873C-31523E8C170B}" srcId="{A6AD5208-C640-4185-9590-F4C2F7C8FB94}" destId="{69459DA6-3EBE-460A-A041-80FD78381DAB}" srcOrd="2" destOrd="0" parTransId="{27DDEC0E-3C62-4AC1-A302-2D4965FA859E}" sibTransId="{B3F0A8DB-FEF8-4883-8CE3-FDC8DE4140AE}"/>
    <dgm:cxn modelId="{C9C191AB-E88D-4F24-964B-FA0FE7E95ADA}" type="presOf" srcId="{69459DA6-3EBE-460A-A041-80FD78381DAB}" destId="{288A126D-418F-4314-AB9B-12FBB36ABB26}" srcOrd="0" destOrd="0" presId="urn:microsoft.com/office/officeart/2005/8/layout/default#8"/>
    <dgm:cxn modelId="{554A6E84-25C3-4E73-A052-C03699B00FF3}" type="presParOf" srcId="{3A353BE1-C4F2-4048-ACA7-DC204F52DA15}" destId="{C6C7A286-878B-4FD7-8A03-17A275BEF076}" srcOrd="0" destOrd="0" presId="urn:microsoft.com/office/officeart/2005/8/layout/default#8"/>
    <dgm:cxn modelId="{08AE94A1-B5E8-4AC5-8129-CBF23B5A0498}" type="presParOf" srcId="{3A353BE1-C4F2-4048-ACA7-DC204F52DA15}" destId="{F261E3BE-F311-44BF-9359-31B8F6C6FB1A}" srcOrd="1" destOrd="0" presId="urn:microsoft.com/office/officeart/2005/8/layout/default#8"/>
    <dgm:cxn modelId="{42BECB5D-3407-4C5D-A712-3F92941F4968}" type="presParOf" srcId="{3A353BE1-C4F2-4048-ACA7-DC204F52DA15}" destId="{72F59F40-5C0B-4D29-81FD-46B06BF07DFE}" srcOrd="2" destOrd="0" presId="urn:microsoft.com/office/officeart/2005/8/layout/default#8"/>
    <dgm:cxn modelId="{49FCF830-B19B-47C6-9C43-AEDD81C5D3C2}" type="presParOf" srcId="{3A353BE1-C4F2-4048-ACA7-DC204F52DA15}" destId="{253C6205-CA71-4F77-8514-5F0A8F9D7692}" srcOrd="3" destOrd="0" presId="urn:microsoft.com/office/officeart/2005/8/layout/default#8"/>
    <dgm:cxn modelId="{87EFB374-841A-495C-9A4C-83CBC9100DAE}" type="presParOf" srcId="{3A353BE1-C4F2-4048-ACA7-DC204F52DA15}" destId="{288A126D-418F-4314-AB9B-12FBB36ABB26}" srcOrd="4" destOrd="0" presId="urn:microsoft.com/office/officeart/2005/8/layout/default#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EBFA098-20E5-4CA4-BC8C-D6E9DC9D4AF3}" type="doc">
      <dgm:prSet loTypeId="urn:microsoft.com/office/officeart/2005/8/layout/default#9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D6C2D3EE-B83B-4241-B250-F16C77A2C3D2}">
      <dgm:prSet phldrT="[besedilo]" custT="1"/>
      <dgm:spPr/>
      <dgm:t>
        <a:bodyPr/>
        <a:lstStyle/>
        <a:p>
          <a:r>
            <a:rPr lang="sl-SI" sz="3000" b="0" dirty="0" smtClean="0"/>
            <a:t>OBČNO IME Z LASTNIM:</a:t>
          </a:r>
          <a:r>
            <a:rPr lang="sl-SI" sz="2100" dirty="0" smtClean="0"/>
            <a:t> </a:t>
          </a:r>
          <a:r>
            <a:rPr lang="sl-SI" sz="2100" i="1" dirty="0" smtClean="0"/>
            <a:t>V zemlji domači ležiš, v najlepši tu družbi počivaš, tebi na strani leži pevčevo blago srce.</a:t>
          </a:r>
          <a:endParaRPr lang="sl-SI" sz="2100" dirty="0"/>
        </a:p>
      </dgm:t>
    </dgm:pt>
    <dgm:pt modelId="{AA3C45D5-DB85-4926-B703-88B0AB285E60}" type="parTrans" cxnId="{F589465C-AD21-4517-9098-47C04944E2F5}">
      <dgm:prSet/>
      <dgm:spPr/>
      <dgm:t>
        <a:bodyPr/>
        <a:lstStyle/>
        <a:p>
          <a:endParaRPr lang="sl-SI"/>
        </a:p>
      </dgm:t>
    </dgm:pt>
    <dgm:pt modelId="{644056C8-D908-4B25-91B3-F69FFFCE519F}" type="sibTrans" cxnId="{F589465C-AD21-4517-9098-47C04944E2F5}">
      <dgm:prSet/>
      <dgm:spPr/>
      <dgm:t>
        <a:bodyPr/>
        <a:lstStyle/>
        <a:p>
          <a:endParaRPr lang="sl-SI"/>
        </a:p>
      </dgm:t>
    </dgm:pt>
    <dgm:pt modelId="{AB57D441-EE8C-4DF2-9807-2FDDE17D2D91}">
      <dgm:prSet custT="1"/>
      <dgm:spPr/>
      <dgm:t>
        <a:bodyPr/>
        <a:lstStyle/>
        <a:p>
          <a:r>
            <a:rPr lang="sl-SI" sz="2500" dirty="0" smtClean="0"/>
            <a:t>LASTNO IME (IMENITNE OSEBE) Z OBČNIM IMENOM (SKROMNEGA 	NASLEDNIKA): </a:t>
          </a:r>
          <a:r>
            <a:rPr lang="sl-SI" sz="1800" i="1" dirty="0" err="1" smtClean="0"/>
            <a:t>Ak</a:t>
          </a:r>
          <a:r>
            <a:rPr lang="sl-SI" sz="1800" i="1" dirty="0" smtClean="0"/>
            <a:t>' rovtarske vezati znaš otrobi, nov Orfej k sebi vlekel boš </a:t>
          </a:r>
          <a:r>
            <a:rPr lang="sl-SI" sz="1800" i="1" dirty="0" err="1" smtClean="0"/>
            <a:t>Slovene</a:t>
          </a:r>
          <a:r>
            <a:rPr lang="sl-SI" sz="1800" i="1" dirty="0" smtClean="0"/>
            <a:t>, in pozen vnuk poroma k tvoj'mu grobi. (Prešeren) </a:t>
          </a:r>
          <a:endParaRPr lang="sl-SI" sz="1800" dirty="0"/>
        </a:p>
      </dgm:t>
    </dgm:pt>
    <dgm:pt modelId="{7D756AC1-7CE3-4382-BFE1-BF7A0AF767F0}" type="parTrans" cxnId="{CEE983EC-0109-449F-A7EE-6CB438BF2B96}">
      <dgm:prSet/>
      <dgm:spPr/>
      <dgm:t>
        <a:bodyPr/>
        <a:lstStyle/>
        <a:p>
          <a:endParaRPr lang="sl-SI"/>
        </a:p>
      </dgm:t>
    </dgm:pt>
    <dgm:pt modelId="{A16D12A8-676A-4F7F-91FD-E60D47CB85AF}" type="sibTrans" cxnId="{CEE983EC-0109-449F-A7EE-6CB438BF2B96}">
      <dgm:prSet/>
      <dgm:spPr/>
      <dgm:t>
        <a:bodyPr/>
        <a:lstStyle/>
        <a:p>
          <a:endParaRPr lang="sl-SI"/>
        </a:p>
      </dgm:t>
    </dgm:pt>
    <dgm:pt modelId="{DDA158C9-BC62-4240-9AA1-7A493DD90A9C}">
      <dgm:prSet custT="1"/>
      <dgm:spPr/>
      <dgm:t>
        <a:bodyPr/>
        <a:lstStyle/>
        <a:p>
          <a:r>
            <a:rPr lang="sl-SI" sz="3000" dirty="0" smtClean="0"/>
            <a:t>IME PREBIVALCA KAKEGA KRAJA Z NAJSLAVNEJŠO OSEBO: </a:t>
          </a:r>
          <a:r>
            <a:rPr lang="sl-SI" sz="2100" i="1" dirty="0" smtClean="0"/>
            <a:t>Celjani v soncu nosijo glavo, na daleč </a:t>
          </a:r>
          <a:r>
            <a:rPr lang="sl-SI" sz="2100" i="1" dirty="0" err="1" smtClean="0"/>
            <a:t>razpregli</a:t>
          </a:r>
          <a:r>
            <a:rPr lang="sl-SI" sz="2100" i="1" dirty="0" smtClean="0"/>
            <a:t> si oblast. (Župančič) </a:t>
          </a:r>
          <a:endParaRPr lang="sl-SI" sz="2100" dirty="0"/>
        </a:p>
      </dgm:t>
    </dgm:pt>
    <dgm:pt modelId="{7EBA4DF9-C7B3-4092-B01A-8D90A0919219}" type="parTrans" cxnId="{71DF5C59-9461-4C89-B2EC-410EF95699DF}">
      <dgm:prSet/>
      <dgm:spPr/>
      <dgm:t>
        <a:bodyPr/>
        <a:lstStyle/>
        <a:p>
          <a:endParaRPr lang="sl-SI"/>
        </a:p>
      </dgm:t>
    </dgm:pt>
    <dgm:pt modelId="{5FCB00D5-68F3-4316-88DA-1773E8362D61}" type="sibTrans" cxnId="{71DF5C59-9461-4C89-B2EC-410EF95699DF}">
      <dgm:prSet/>
      <dgm:spPr/>
      <dgm:t>
        <a:bodyPr/>
        <a:lstStyle/>
        <a:p>
          <a:endParaRPr lang="sl-SI"/>
        </a:p>
      </dgm:t>
    </dgm:pt>
    <dgm:pt modelId="{009822DB-4B14-48E9-BB22-6B10A7B903A2}">
      <dgm:prSet custT="1"/>
      <dgm:spPr/>
      <dgm:t>
        <a:bodyPr/>
        <a:lstStyle/>
        <a:p>
          <a:r>
            <a:rPr lang="sl-SI" sz="3000" dirty="0" smtClean="0"/>
            <a:t>IME ZNANEGA KRAJA Z NJEGOVIM USTALJENIM POMENOM: </a:t>
          </a:r>
          <a:r>
            <a:rPr lang="sl-SI" sz="2100" i="1" dirty="0" smtClean="0"/>
            <a:t>Da </a:t>
          </a:r>
          <a:r>
            <a:rPr lang="sl-SI" sz="2100" i="1" dirty="0" err="1" smtClean="0"/>
            <a:t>kranjščina</a:t>
          </a:r>
          <a:r>
            <a:rPr lang="sl-SI" sz="2100" i="1" dirty="0" smtClean="0"/>
            <a:t> zaklad ti svoj odklene, zapusti ročno mestne mi sosede, tri leta pojdi v rovtarske Atene. (Prešeren)</a:t>
          </a:r>
          <a:endParaRPr lang="sl-SI" sz="2100" dirty="0"/>
        </a:p>
      </dgm:t>
    </dgm:pt>
    <dgm:pt modelId="{B14998CF-1907-4377-AEFF-9CCE54B80592}" type="parTrans" cxnId="{18753FCF-A080-4B03-8459-F4EB7A45EE74}">
      <dgm:prSet/>
      <dgm:spPr/>
      <dgm:t>
        <a:bodyPr/>
        <a:lstStyle/>
        <a:p>
          <a:endParaRPr lang="sl-SI"/>
        </a:p>
      </dgm:t>
    </dgm:pt>
    <dgm:pt modelId="{6E92193B-60AB-4646-9D50-A149B67FEF0F}" type="sibTrans" cxnId="{18753FCF-A080-4B03-8459-F4EB7A45EE74}">
      <dgm:prSet/>
      <dgm:spPr/>
      <dgm:t>
        <a:bodyPr/>
        <a:lstStyle/>
        <a:p>
          <a:endParaRPr lang="sl-SI"/>
        </a:p>
      </dgm:t>
    </dgm:pt>
    <dgm:pt modelId="{0097C395-B69D-4A19-A767-BC39C033C47C}" type="pres">
      <dgm:prSet presAssocID="{DEBFA098-20E5-4CA4-BC8C-D6E9DC9D4AF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87A0A1A9-5610-4CE5-8611-744951B49B71}" type="pres">
      <dgm:prSet presAssocID="{D6C2D3EE-B83B-4241-B250-F16C77A2C3D2}" presName="node" presStyleLbl="node1" presStyleIdx="0" presStyleCnt="4" custScaleX="113249" custScaleY="125977" custLinFactNeighborX="-6059" custLinFactNeighborY="-214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C43BC68-19B3-461E-9B65-1FEFCCBC576E}" type="pres">
      <dgm:prSet presAssocID="{644056C8-D908-4B25-91B3-F69FFFCE519F}" presName="sibTrans" presStyleCnt="0"/>
      <dgm:spPr/>
    </dgm:pt>
    <dgm:pt modelId="{2E7A82E3-3443-4058-A221-A283E9916755}" type="pres">
      <dgm:prSet presAssocID="{AB57D441-EE8C-4DF2-9807-2FDDE17D2D91}" presName="node" presStyleLbl="node1" presStyleIdx="1" presStyleCnt="4" custScaleX="119115" custScaleY="126139" custLinFactNeighborX="13053" custLinFactNeighborY="85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04C407A-89DC-4131-B88F-7A26DC5EF08E}" type="pres">
      <dgm:prSet presAssocID="{A16D12A8-676A-4F7F-91FD-E60D47CB85AF}" presName="sibTrans" presStyleCnt="0"/>
      <dgm:spPr/>
    </dgm:pt>
    <dgm:pt modelId="{7C61A176-1D8D-4C8E-A472-88D843197EB2}" type="pres">
      <dgm:prSet presAssocID="{DDA158C9-BC62-4240-9AA1-7A493DD90A9C}" presName="node" presStyleLbl="node1" presStyleIdx="2" presStyleCnt="4" custScaleX="114792" custScaleY="140109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80A3585-A9F1-4239-952F-35BC6AB491F1}" type="pres">
      <dgm:prSet presAssocID="{5FCB00D5-68F3-4316-88DA-1773E8362D61}" presName="sibTrans" presStyleCnt="0"/>
      <dgm:spPr/>
    </dgm:pt>
    <dgm:pt modelId="{316EF401-DDC3-44A1-BE65-F97D9FC3466A}" type="pres">
      <dgm:prSet presAssocID="{009822DB-4B14-48E9-BB22-6B10A7B903A2}" presName="node" presStyleLbl="node1" presStyleIdx="3" presStyleCnt="4" custScaleX="116966" custScaleY="162191" custLinFactNeighborX="-2121" custLinFactNeighborY="-57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F589465C-AD21-4517-9098-47C04944E2F5}" srcId="{DEBFA098-20E5-4CA4-BC8C-D6E9DC9D4AF3}" destId="{D6C2D3EE-B83B-4241-B250-F16C77A2C3D2}" srcOrd="0" destOrd="0" parTransId="{AA3C45D5-DB85-4926-B703-88B0AB285E60}" sibTransId="{644056C8-D908-4B25-91B3-F69FFFCE519F}"/>
    <dgm:cxn modelId="{D5879636-2794-47D0-B44D-CACCC6F39186}" type="presOf" srcId="{D6C2D3EE-B83B-4241-B250-F16C77A2C3D2}" destId="{87A0A1A9-5610-4CE5-8611-744951B49B71}" srcOrd="0" destOrd="0" presId="urn:microsoft.com/office/officeart/2005/8/layout/default#9"/>
    <dgm:cxn modelId="{71DF5C59-9461-4C89-B2EC-410EF95699DF}" srcId="{DEBFA098-20E5-4CA4-BC8C-D6E9DC9D4AF3}" destId="{DDA158C9-BC62-4240-9AA1-7A493DD90A9C}" srcOrd="2" destOrd="0" parTransId="{7EBA4DF9-C7B3-4092-B01A-8D90A0919219}" sibTransId="{5FCB00D5-68F3-4316-88DA-1773E8362D61}"/>
    <dgm:cxn modelId="{CEE983EC-0109-449F-A7EE-6CB438BF2B96}" srcId="{DEBFA098-20E5-4CA4-BC8C-D6E9DC9D4AF3}" destId="{AB57D441-EE8C-4DF2-9807-2FDDE17D2D91}" srcOrd="1" destOrd="0" parTransId="{7D756AC1-7CE3-4382-BFE1-BF7A0AF767F0}" sibTransId="{A16D12A8-676A-4F7F-91FD-E60D47CB85AF}"/>
    <dgm:cxn modelId="{8BDC4C02-42E5-4025-B762-C9A93E5BE3FA}" type="presOf" srcId="{DDA158C9-BC62-4240-9AA1-7A493DD90A9C}" destId="{7C61A176-1D8D-4C8E-A472-88D843197EB2}" srcOrd="0" destOrd="0" presId="urn:microsoft.com/office/officeart/2005/8/layout/default#9"/>
    <dgm:cxn modelId="{DF28D3C2-ADCA-4C79-B02A-5311B1C85350}" type="presOf" srcId="{AB57D441-EE8C-4DF2-9807-2FDDE17D2D91}" destId="{2E7A82E3-3443-4058-A221-A283E9916755}" srcOrd="0" destOrd="0" presId="urn:microsoft.com/office/officeart/2005/8/layout/default#9"/>
    <dgm:cxn modelId="{9837B172-AD00-45AE-BF6A-0FF1AACCADE7}" type="presOf" srcId="{DEBFA098-20E5-4CA4-BC8C-D6E9DC9D4AF3}" destId="{0097C395-B69D-4A19-A767-BC39C033C47C}" srcOrd="0" destOrd="0" presId="urn:microsoft.com/office/officeart/2005/8/layout/default#9"/>
    <dgm:cxn modelId="{18753FCF-A080-4B03-8459-F4EB7A45EE74}" srcId="{DEBFA098-20E5-4CA4-BC8C-D6E9DC9D4AF3}" destId="{009822DB-4B14-48E9-BB22-6B10A7B903A2}" srcOrd="3" destOrd="0" parTransId="{B14998CF-1907-4377-AEFF-9CCE54B80592}" sibTransId="{6E92193B-60AB-4646-9D50-A149B67FEF0F}"/>
    <dgm:cxn modelId="{F977DB96-3A37-41BE-B635-BF3EF303FE8F}" type="presOf" srcId="{009822DB-4B14-48E9-BB22-6B10A7B903A2}" destId="{316EF401-DDC3-44A1-BE65-F97D9FC3466A}" srcOrd="0" destOrd="0" presId="urn:microsoft.com/office/officeart/2005/8/layout/default#9"/>
    <dgm:cxn modelId="{4F119907-46B2-4A94-89CD-0610E073DE9D}" type="presParOf" srcId="{0097C395-B69D-4A19-A767-BC39C033C47C}" destId="{87A0A1A9-5610-4CE5-8611-744951B49B71}" srcOrd="0" destOrd="0" presId="urn:microsoft.com/office/officeart/2005/8/layout/default#9"/>
    <dgm:cxn modelId="{818CFF3C-F6AB-4299-B784-9FB0E0C4B5DA}" type="presParOf" srcId="{0097C395-B69D-4A19-A767-BC39C033C47C}" destId="{AC43BC68-19B3-461E-9B65-1FEFCCBC576E}" srcOrd="1" destOrd="0" presId="urn:microsoft.com/office/officeart/2005/8/layout/default#9"/>
    <dgm:cxn modelId="{F32512DC-BB7D-4F84-809B-E9D537F52C8F}" type="presParOf" srcId="{0097C395-B69D-4A19-A767-BC39C033C47C}" destId="{2E7A82E3-3443-4058-A221-A283E9916755}" srcOrd="2" destOrd="0" presId="urn:microsoft.com/office/officeart/2005/8/layout/default#9"/>
    <dgm:cxn modelId="{495B6C35-09FD-4F3C-812D-2F410E761FC2}" type="presParOf" srcId="{0097C395-B69D-4A19-A767-BC39C033C47C}" destId="{B04C407A-89DC-4131-B88F-7A26DC5EF08E}" srcOrd="3" destOrd="0" presId="urn:microsoft.com/office/officeart/2005/8/layout/default#9"/>
    <dgm:cxn modelId="{6F152EFC-7850-4A23-880C-5842EAEDBBB7}" type="presParOf" srcId="{0097C395-B69D-4A19-A767-BC39C033C47C}" destId="{7C61A176-1D8D-4C8E-A472-88D843197EB2}" srcOrd="4" destOrd="0" presId="urn:microsoft.com/office/officeart/2005/8/layout/default#9"/>
    <dgm:cxn modelId="{535B39A4-1828-4303-A129-693B2C4D2BD0}" type="presParOf" srcId="{0097C395-B69D-4A19-A767-BC39C033C47C}" destId="{D80A3585-A9F1-4239-952F-35BC6AB491F1}" srcOrd="5" destOrd="0" presId="urn:microsoft.com/office/officeart/2005/8/layout/default#9"/>
    <dgm:cxn modelId="{952DD0D3-CC60-4E37-84E3-B2C7AEFDCA51}" type="presParOf" srcId="{0097C395-B69D-4A19-A767-BC39C033C47C}" destId="{316EF401-DDC3-44A1-BE65-F97D9FC3466A}" srcOrd="6" destOrd="0" presId="urn:microsoft.com/office/officeart/2005/8/layout/default#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741C7-EB86-4A38-9D07-FB08C3E83798}">
      <dsp:nvSpPr>
        <dsp:cNvPr id="0" name=""/>
        <dsp:cNvSpPr/>
      </dsp:nvSpPr>
      <dsp:spPr>
        <a:xfrm>
          <a:off x="0" y="614362"/>
          <a:ext cx="2571749" cy="15430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kern="1200" dirty="0" smtClean="0"/>
            <a:t>lepa kot</a:t>
          </a:r>
          <a:endParaRPr lang="sl-SI" sz="3000" kern="1200" dirty="0"/>
        </a:p>
      </dsp:txBody>
      <dsp:txXfrm>
        <a:off x="0" y="614362"/>
        <a:ext cx="2571749" cy="1543050"/>
      </dsp:txXfrm>
    </dsp:sp>
    <dsp:sp modelId="{8FAD8719-A257-4080-88FF-368471FAEECA}">
      <dsp:nvSpPr>
        <dsp:cNvPr id="0" name=""/>
        <dsp:cNvSpPr/>
      </dsp:nvSpPr>
      <dsp:spPr>
        <a:xfrm>
          <a:off x="2828925" y="614362"/>
          <a:ext cx="2571749" cy="1543050"/>
        </a:xfrm>
        <a:prstGeom prst="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kern="1200" dirty="0" smtClean="0"/>
            <a:t>hiter kot</a:t>
          </a:r>
          <a:endParaRPr lang="sl-SI" sz="3000" kern="1200" dirty="0"/>
        </a:p>
      </dsp:txBody>
      <dsp:txXfrm>
        <a:off x="2828925" y="614362"/>
        <a:ext cx="2571749" cy="1543050"/>
      </dsp:txXfrm>
    </dsp:sp>
    <dsp:sp modelId="{ED5A3823-FD8E-4C27-B658-D5C396926FA4}">
      <dsp:nvSpPr>
        <dsp:cNvPr id="0" name=""/>
        <dsp:cNvSpPr/>
      </dsp:nvSpPr>
      <dsp:spPr>
        <a:xfrm>
          <a:off x="5657849" y="614362"/>
          <a:ext cx="2571749" cy="1543050"/>
        </a:xfrm>
        <a:prstGeom prst="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kern="1200" dirty="0" smtClean="0"/>
            <a:t>zvit kot</a:t>
          </a:r>
          <a:endParaRPr lang="sl-SI" sz="3000" kern="1200" dirty="0"/>
        </a:p>
      </dsp:txBody>
      <dsp:txXfrm>
        <a:off x="5657849" y="614362"/>
        <a:ext cx="2571749" cy="1543050"/>
      </dsp:txXfrm>
    </dsp:sp>
    <dsp:sp modelId="{20260700-93F9-4B34-BF4E-824839C4EAF7}">
      <dsp:nvSpPr>
        <dsp:cNvPr id="0" name=""/>
        <dsp:cNvSpPr/>
      </dsp:nvSpPr>
      <dsp:spPr>
        <a:xfrm>
          <a:off x="0" y="2414587"/>
          <a:ext cx="2571749" cy="1543050"/>
        </a:xfrm>
        <a:prstGeom prst="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kern="1200" dirty="0" smtClean="0"/>
            <a:t>roža =</a:t>
          </a:r>
          <a:endParaRPr lang="sl-SI" sz="3000" kern="1200" dirty="0"/>
        </a:p>
      </dsp:txBody>
      <dsp:txXfrm>
        <a:off x="0" y="2414587"/>
        <a:ext cx="2571749" cy="1543050"/>
      </dsp:txXfrm>
    </dsp:sp>
    <dsp:sp modelId="{4DA91571-2575-42E8-8BC3-D0DCC9649556}">
      <dsp:nvSpPr>
        <dsp:cNvPr id="0" name=""/>
        <dsp:cNvSpPr/>
      </dsp:nvSpPr>
      <dsp:spPr>
        <a:xfrm>
          <a:off x="2828925" y="2414587"/>
          <a:ext cx="2571749" cy="1543050"/>
        </a:xfrm>
        <a:prstGeom prst="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kern="1200" dirty="0" smtClean="0"/>
            <a:t>lisjak =</a:t>
          </a:r>
          <a:endParaRPr lang="sl-SI" sz="3000" kern="1200" dirty="0"/>
        </a:p>
      </dsp:txBody>
      <dsp:txXfrm>
        <a:off x="2828925" y="2414587"/>
        <a:ext cx="2571749" cy="1543050"/>
      </dsp:txXfrm>
    </dsp:sp>
    <dsp:sp modelId="{42DEC745-95A4-4CA5-BE4F-073D8F41697D}">
      <dsp:nvSpPr>
        <dsp:cNvPr id="0" name=""/>
        <dsp:cNvSpPr/>
      </dsp:nvSpPr>
      <dsp:spPr>
        <a:xfrm>
          <a:off x="5657849" y="2414587"/>
          <a:ext cx="2571749" cy="1543050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kern="1200" dirty="0" smtClean="0"/>
            <a:t>trlica =</a:t>
          </a:r>
        </a:p>
      </dsp:txBody>
      <dsp:txXfrm>
        <a:off x="5657849" y="2414587"/>
        <a:ext cx="2571749" cy="15430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2ABD81-12B9-45BF-B5DE-93B756AA0CC3}">
      <dsp:nvSpPr>
        <dsp:cNvPr id="0" name=""/>
        <dsp:cNvSpPr/>
      </dsp:nvSpPr>
      <dsp:spPr>
        <a:xfrm>
          <a:off x="806039" y="373"/>
          <a:ext cx="5002847" cy="10077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i="1" kern="1200" dirty="0" smtClean="0"/>
            <a:t>Rane rože rade </a:t>
          </a:r>
          <a:r>
            <a:rPr lang="sl-SI" sz="3000" i="1" kern="1200" dirty="0" err="1" smtClean="0"/>
            <a:t>poveno</a:t>
          </a:r>
          <a:r>
            <a:rPr lang="sl-SI" sz="3000" i="1" kern="1200" dirty="0" smtClean="0"/>
            <a:t>. </a:t>
          </a:r>
          <a:r>
            <a:rPr lang="sl-SI" sz="2000" i="1" kern="1200" dirty="0" smtClean="0"/>
            <a:t>(Ljudska)</a:t>
          </a:r>
          <a:endParaRPr lang="sl-SI" sz="2000" kern="1200" dirty="0"/>
        </a:p>
      </dsp:txBody>
      <dsp:txXfrm>
        <a:off x="806039" y="373"/>
        <a:ext cx="5002847" cy="100773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C6BA9-9604-4522-A054-8B3524EB7257}">
      <dsp:nvSpPr>
        <dsp:cNvPr id="0" name=""/>
        <dsp:cNvSpPr/>
      </dsp:nvSpPr>
      <dsp:spPr>
        <a:xfrm>
          <a:off x="107448" y="1195"/>
          <a:ext cx="3934426" cy="158178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i="1" kern="1200" dirty="0" smtClean="0"/>
            <a:t>Rana ura, zlata ura. </a:t>
          </a:r>
          <a:r>
            <a:rPr lang="sl-SI" sz="2000" i="1" kern="1200" dirty="0" smtClean="0"/>
            <a:t>(Ljudska)</a:t>
          </a:r>
          <a:endParaRPr lang="sl-SI" sz="2000" kern="1200" dirty="0"/>
        </a:p>
      </dsp:txBody>
      <dsp:txXfrm>
        <a:off x="107448" y="1195"/>
        <a:ext cx="3934426" cy="1581785"/>
      </dsp:txXfrm>
    </dsp:sp>
    <dsp:sp modelId="{44B3A242-1A8C-4C3B-AC2B-E4B30DECEBD8}">
      <dsp:nvSpPr>
        <dsp:cNvPr id="0" name=""/>
        <dsp:cNvSpPr/>
      </dsp:nvSpPr>
      <dsp:spPr>
        <a:xfrm>
          <a:off x="4305506" y="1195"/>
          <a:ext cx="3867965" cy="1581785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i="1" kern="1200" dirty="0" smtClean="0"/>
            <a:t>Krog mene stene večne ječe. </a:t>
          </a:r>
          <a:r>
            <a:rPr lang="sl-SI" sz="2000" i="1" kern="1200" dirty="0" smtClean="0"/>
            <a:t>(Gregorčič)</a:t>
          </a:r>
          <a:endParaRPr lang="sl-SI" sz="2000" kern="1200" dirty="0"/>
        </a:p>
      </dsp:txBody>
      <dsp:txXfrm>
        <a:off x="4305506" y="1195"/>
        <a:ext cx="3867965" cy="158178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C9569-FAED-4887-8F65-6312E1FB15C5}">
      <dsp:nvSpPr>
        <dsp:cNvPr id="0" name=""/>
        <dsp:cNvSpPr/>
      </dsp:nvSpPr>
      <dsp:spPr>
        <a:xfrm>
          <a:off x="407121" y="773"/>
          <a:ext cx="6746597" cy="17986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i="1" kern="1200" dirty="0" smtClean="0"/>
            <a:t>Zapustil sem ljudsko belo mesto, zapustil v njem sem ljubico nezvesto. </a:t>
          </a:r>
          <a:r>
            <a:rPr lang="sl-SI" sz="2000" i="1" kern="1200" dirty="0" smtClean="0"/>
            <a:t>(Kette)</a:t>
          </a:r>
          <a:endParaRPr lang="sl-SI" sz="2000" kern="1200" dirty="0"/>
        </a:p>
      </dsp:txBody>
      <dsp:txXfrm>
        <a:off x="407121" y="773"/>
        <a:ext cx="6746597" cy="179865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F0EDA2-05B0-4958-B977-D8C48928E0E2}">
      <dsp:nvSpPr>
        <dsp:cNvPr id="0" name=""/>
        <dsp:cNvSpPr/>
      </dsp:nvSpPr>
      <dsp:spPr>
        <a:xfrm>
          <a:off x="320189" y="1001"/>
          <a:ext cx="1770964" cy="10625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i="1" kern="1200" dirty="0" smtClean="0"/>
            <a:t>kokoš</a:t>
          </a:r>
          <a:endParaRPr lang="sl-SI" sz="3000" kern="1200" dirty="0"/>
        </a:p>
      </dsp:txBody>
      <dsp:txXfrm>
        <a:off x="320189" y="1001"/>
        <a:ext cx="1770964" cy="1062578"/>
      </dsp:txXfrm>
    </dsp:sp>
    <dsp:sp modelId="{D56A0ADE-8ED3-41EE-A610-39B30BE30DAA}">
      <dsp:nvSpPr>
        <dsp:cNvPr id="0" name=""/>
        <dsp:cNvSpPr/>
      </dsp:nvSpPr>
      <dsp:spPr>
        <a:xfrm>
          <a:off x="2268250" y="1001"/>
          <a:ext cx="1940374" cy="1062578"/>
        </a:xfrm>
        <a:prstGeom prst="rect">
          <a:avLst/>
        </a:prstGeom>
        <a:solidFill>
          <a:schemeClr val="accent2">
            <a:hueOff val="668788"/>
            <a:satOff val="-834"/>
            <a:lumOff val="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i="1" kern="1200" dirty="0" smtClean="0"/>
            <a:t>kukavica</a:t>
          </a:r>
          <a:endParaRPr lang="sl-SI" sz="3000" kern="1200" dirty="0"/>
        </a:p>
      </dsp:txBody>
      <dsp:txXfrm>
        <a:off x="2268250" y="1001"/>
        <a:ext cx="1940374" cy="1062578"/>
      </dsp:txXfrm>
    </dsp:sp>
    <dsp:sp modelId="{95FE3DCC-9A71-4BF7-A68D-F120787365C9}">
      <dsp:nvSpPr>
        <dsp:cNvPr id="0" name=""/>
        <dsp:cNvSpPr/>
      </dsp:nvSpPr>
      <dsp:spPr>
        <a:xfrm>
          <a:off x="4385721" y="1001"/>
          <a:ext cx="1770964" cy="1062578"/>
        </a:xfrm>
        <a:prstGeom prst="rect">
          <a:avLst/>
        </a:prstGeom>
        <a:solidFill>
          <a:schemeClr val="accent2">
            <a:hueOff val="1337577"/>
            <a:satOff val="-1668"/>
            <a:lumOff val="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i="1" kern="1200" dirty="0" smtClean="0"/>
            <a:t>grom</a:t>
          </a:r>
          <a:endParaRPr lang="sl-SI" sz="3000" kern="1200" dirty="0"/>
        </a:p>
      </dsp:txBody>
      <dsp:txXfrm>
        <a:off x="4385721" y="1001"/>
        <a:ext cx="1770964" cy="1062578"/>
      </dsp:txXfrm>
    </dsp:sp>
    <dsp:sp modelId="{AB1D763E-017D-4B60-84B1-0F6CBFC81E2A}">
      <dsp:nvSpPr>
        <dsp:cNvPr id="0" name=""/>
        <dsp:cNvSpPr/>
      </dsp:nvSpPr>
      <dsp:spPr>
        <a:xfrm>
          <a:off x="6333782" y="1001"/>
          <a:ext cx="1770964" cy="1062578"/>
        </a:xfrm>
        <a:prstGeom prst="rect">
          <a:avLst/>
        </a:prstGeom>
        <a:solidFill>
          <a:schemeClr val="accent2">
            <a:hueOff val="2006365"/>
            <a:satOff val="-2502"/>
            <a:lumOff val="5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i="1" kern="1200" dirty="0" err="1" smtClean="0"/>
            <a:t>tres</a:t>
          </a:r>
          <a:endParaRPr lang="sl-SI" sz="3000" kern="1200" dirty="0"/>
        </a:p>
      </dsp:txBody>
      <dsp:txXfrm>
        <a:off x="6333782" y="1001"/>
        <a:ext cx="1770964" cy="1062578"/>
      </dsp:txXfrm>
    </dsp:sp>
    <dsp:sp modelId="{652BF6EC-F241-4E08-959F-BC9ED6AAD5A7}">
      <dsp:nvSpPr>
        <dsp:cNvPr id="0" name=""/>
        <dsp:cNvSpPr/>
      </dsp:nvSpPr>
      <dsp:spPr>
        <a:xfrm>
          <a:off x="280342" y="1240676"/>
          <a:ext cx="1770964" cy="1062578"/>
        </a:xfrm>
        <a:prstGeom prst="rect">
          <a:avLst/>
        </a:prstGeom>
        <a:solidFill>
          <a:schemeClr val="accent2">
            <a:hueOff val="2675154"/>
            <a:satOff val="-3337"/>
            <a:lumOff val="7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i="1" kern="1200" dirty="0" smtClean="0"/>
            <a:t>vrisk</a:t>
          </a:r>
          <a:endParaRPr lang="sl-SI" sz="3000" kern="1200" dirty="0"/>
        </a:p>
      </dsp:txBody>
      <dsp:txXfrm>
        <a:off x="280342" y="1240676"/>
        <a:ext cx="1770964" cy="1062578"/>
      </dsp:txXfrm>
    </dsp:sp>
    <dsp:sp modelId="{0EF7DD27-3B6E-481B-8A50-34AD9E83E3E5}">
      <dsp:nvSpPr>
        <dsp:cNvPr id="0" name=""/>
        <dsp:cNvSpPr/>
      </dsp:nvSpPr>
      <dsp:spPr>
        <a:xfrm>
          <a:off x="2228403" y="1240676"/>
          <a:ext cx="2020068" cy="1062578"/>
        </a:xfrm>
        <a:prstGeom prst="rect">
          <a:avLst/>
        </a:prstGeom>
        <a:solidFill>
          <a:schemeClr val="accent2">
            <a:hueOff val="3343942"/>
            <a:satOff val="-4171"/>
            <a:lumOff val="9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i="1" kern="1200" dirty="0" smtClean="0"/>
            <a:t>mrmranje</a:t>
          </a:r>
          <a:endParaRPr lang="sl-SI" sz="3000" kern="1200" dirty="0"/>
        </a:p>
      </dsp:txBody>
      <dsp:txXfrm>
        <a:off x="2228403" y="1240676"/>
        <a:ext cx="2020068" cy="1062578"/>
      </dsp:txXfrm>
    </dsp:sp>
    <dsp:sp modelId="{96D78C40-1F71-4E1E-8177-D64CADDBBA4F}">
      <dsp:nvSpPr>
        <dsp:cNvPr id="0" name=""/>
        <dsp:cNvSpPr/>
      </dsp:nvSpPr>
      <dsp:spPr>
        <a:xfrm>
          <a:off x="4425568" y="1240676"/>
          <a:ext cx="1770964" cy="1062578"/>
        </a:xfrm>
        <a:prstGeom prst="rect">
          <a:avLst/>
        </a:prstGeom>
        <a:solidFill>
          <a:schemeClr val="accent2">
            <a:hueOff val="4012731"/>
            <a:satOff val="-5005"/>
            <a:lumOff val="1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i="1" kern="1200" dirty="0" smtClean="0"/>
            <a:t>šepetanje</a:t>
          </a:r>
          <a:endParaRPr lang="sl-SI" sz="3000" kern="1200" dirty="0"/>
        </a:p>
      </dsp:txBody>
      <dsp:txXfrm>
        <a:off x="4425568" y="1240676"/>
        <a:ext cx="1770964" cy="1062578"/>
      </dsp:txXfrm>
    </dsp:sp>
    <dsp:sp modelId="{C052F853-E731-40A3-91E1-57531AA55870}">
      <dsp:nvSpPr>
        <dsp:cNvPr id="0" name=""/>
        <dsp:cNvSpPr/>
      </dsp:nvSpPr>
      <dsp:spPr>
        <a:xfrm>
          <a:off x="6373628" y="1240676"/>
          <a:ext cx="1770964" cy="1062578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i="1" kern="1200" dirty="0" smtClean="0"/>
            <a:t>čof ...</a:t>
          </a:r>
          <a:endParaRPr lang="sl-SI" sz="3000" kern="1200" dirty="0"/>
        </a:p>
      </dsp:txBody>
      <dsp:txXfrm>
        <a:off x="6373628" y="1240676"/>
        <a:ext cx="1770964" cy="10625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F783C5-FC7E-4C76-959E-16341806DA73}">
      <dsp:nvSpPr>
        <dsp:cNvPr id="0" name=""/>
        <dsp:cNvSpPr/>
      </dsp:nvSpPr>
      <dsp:spPr>
        <a:xfrm>
          <a:off x="0" y="574285"/>
          <a:ext cx="7848866" cy="15859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i="1" kern="1200" dirty="0" smtClean="0"/>
            <a:t>Ko </a:t>
          </a:r>
          <a:r>
            <a:rPr lang="sl-SI" sz="3000" i="1" kern="1200" dirty="0" err="1" smtClean="0"/>
            <a:t>narbolj</a:t>
          </a:r>
          <a:r>
            <a:rPr lang="sl-SI" sz="3000" i="1" kern="1200" dirty="0" smtClean="0"/>
            <a:t> iz zvezd je </a:t>
          </a:r>
          <a:r>
            <a:rPr lang="sl-SI" sz="3000" i="1" kern="1200" dirty="0" err="1" smtClean="0"/>
            <a:t>danica</a:t>
          </a:r>
          <a:r>
            <a:rPr lang="sl-SI" sz="3000" i="1" kern="1200" dirty="0" smtClean="0"/>
            <a:t> svetla, </a:t>
          </a:r>
          <a:endParaRPr lang="sl-SI" sz="3000" kern="1200" dirty="0" smtClean="0"/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i="1" kern="1200" dirty="0" err="1" smtClean="0"/>
            <a:t>narlepši</a:t>
          </a:r>
          <a:r>
            <a:rPr lang="sl-SI" sz="3000" i="1" kern="1200" dirty="0" smtClean="0"/>
            <a:t> iz deklic je Urška bila.</a:t>
          </a:r>
          <a:endParaRPr lang="sl-SI" sz="3000" kern="1200" dirty="0" smtClean="0"/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i="1" kern="1200" dirty="0" smtClean="0"/>
            <a:t>(F. Prešeren: Povodni mož)</a:t>
          </a:r>
          <a:endParaRPr lang="sl-SI" sz="2000" kern="1200" dirty="0"/>
        </a:p>
      </dsp:txBody>
      <dsp:txXfrm>
        <a:off x="0" y="574285"/>
        <a:ext cx="7848866" cy="15859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3499D-16E7-4C42-8719-D488905ED8DB}">
      <dsp:nvSpPr>
        <dsp:cNvPr id="0" name=""/>
        <dsp:cNvSpPr/>
      </dsp:nvSpPr>
      <dsp:spPr>
        <a:xfrm>
          <a:off x="340438" y="0"/>
          <a:ext cx="5769703" cy="14993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i="1" kern="1200" dirty="0" smtClean="0"/>
            <a:t>Za gradom teče rdeča kri. (</a:t>
          </a:r>
          <a:r>
            <a:rPr lang="sl-SI" sz="3000" b="0" i="1" kern="1200" dirty="0" smtClean="0"/>
            <a:t>Ljudska</a:t>
          </a:r>
          <a:r>
            <a:rPr lang="sl-SI" sz="3000" i="1" kern="1200" dirty="0" smtClean="0"/>
            <a:t>)</a:t>
          </a:r>
          <a:endParaRPr lang="sl-SI" sz="3000" kern="1200" dirty="0"/>
        </a:p>
      </dsp:txBody>
      <dsp:txXfrm>
        <a:off x="340438" y="0"/>
        <a:ext cx="5769703" cy="14993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9539CB-4EC9-4955-8F70-89F2D51E960D}">
      <dsp:nvSpPr>
        <dsp:cNvPr id="0" name=""/>
        <dsp:cNvSpPr/>
      </dsp:nvSpPr>
      <dsp:spPr>
        <a:xfrm>
          <a:off x="4712" y="83981"/>
          <a:ext cx="6903343" cy="12841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i="1" kern="1200" dirty="0" smtClean="0"/>
            <a:t>… zvonovi zagrebški pojo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i="1" kern="1200" dirty="0" smtClean="0"/>
            <a:t>(A. Aškerc: Kronanje v Zagrebu)</a:t>
          </a:r>
          <a:endParaRPr lang="sl-SI" sz="2000" kern="1200" dirty="0"/>
        </a:p>
      </dsp:txBody>
      <dsp:txXfrm>
        <a:off x="4712" y="83981"/>
        <a:ext cx="6903343" cy="12841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7538D-7863-4790-AFDD-8C45C56BB88B}">
      <dsp:nvSpPr>
        <dsp:cNvPr id="0" name=""/>
        <dsp:cNvSpPr/>
      </dsp:nvSpPr>
      <dsp:spPr>
        <a:xfrm>
          <a:off x="0" y="576071"/>
          <a:ext cx="6096000" cy="9360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kern="1200" dirty="0" smtClean="0"/>
            <a:t>Ubiti dve muhi na en mah. </a:t>
          </a:r>
          <a:endParaRPr lang="sl-SI" sz="3000" kern="1200" dirty="0"/>
        </a:p>
      </dsp:txBody>
      <dsp:txXfrm>
        <a:off x="0" y="576071"/>
        <a:ext cx="6096000" cy="9360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021C0F-7657-4B1B-AE50-1DAA81144B0F}">
      <dsp:nvSpPr>
        <dsp:cNvPr id="0" name=""/>
        <dsp:cNvSpPr/>
      </dsp:nvSpPr>
      <dsp:spPr>
        <a:xfrm>
          <a:off x="0" y="0"/>
          <a:ext cx="3687100" cy="15420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kern="1200" dirty="0" smtClean="0"/>
            <a:t>LASTNIK Z LASTNINO: </a:t>
          </a:r>
          <a:r>
            <a:rPr lang="sl-SI" sz="2100" i="1" kern="1200" dirty="0" smtClean="0"/>
            <a:t>Jerasovi so pogoreli do tal</a:t>
          </a:r>
          <a:r>
            <a:rPr lang="sl-SI" sz="2100" kern="1200" dirty="0" smtClean="0"/>
            <a:t>. </a:t>
          </a:r>
          <a:endParaRPr lang="sl-SI" sz="2100" kern="1200" dirty="0"/>
        </a:p>
      </dsp:txBody>
      <dsp:txXfrm>
        <a:off x="0" y="0"/>
        <a:ext cx="3687100" cy="1542074"/>
      </dsp:txXfrm>
    </dsp:sp>
    <dsp:sp modelId="{F2BED9C9-80BA-4B6E-9163-F50096EC913E}">
      <dsp:nvSpPr>
        <dsp:cNvPr id="0" name=""/>
        <dsp:cNvSpPr/>
      </dsp:nvSpPr>
      <dsp:spPr>
        <a:xfrm>
          <a:off x="4099581" y="0"/>
          <a:ext cx="4030905" cy="1542074"/>
        </a:xfrm>
        <a:prstGeom prst="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kern="1200" dirty="0" smtClean="0"/>
            <a:t>KRAJ S PREBIVALCI: </a:t>
          </a:r>
          <a:r>
            <a:rPr lang="sl-SI" sz="2100" i="1" kern="1200" dirty="0" smtClean="0"/>
            <a:t>Vsa zemlja je zopet vesela</a:t>
          </a:r>
          <a:r>
            <a:rPr lang="sl-SI" sz="2100" kern="1200" dirty="0" smtClean="0"/>
            <a:t> (Levstik). </a:t>
          </a:r>
          <a:endParaRPr lang="sl-SI" sz="2100" kern="1200" dirty="0"/>
        </a:p>
      </dsp:txBody>
      <dsp:txXfrm>
        <a:off x="4099581" y="0"/>
        <a:ext cx="4030905" cy="1542074"/>
      </dsp:txXfrm>
    </dsp:sp>
    <dsp:sp modelId="{0719C4AF-1BAD-4282-B2A8-8F1C291D5879}">
      <dsp:nvSpPr>
        <dsp:cNvPr id="0" name=""/>
        <dsp:cNvSpPr/>
      </dsp:nvSpPr>
      <dsp:spPr>
        <a:xfrm>
          <a:off x="72119" y="1908842"/>
          <a:ext cx="3985132" cy="1603572"/>
        </a:xfrm>
        <a:prstGeom prst="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kern="1200" dirty="0" smtClean="0"/>
            <a:t>TVARINA Z IZDELKOM: </a:t>
          </a:r>
          <a:r>
            <a:rPr lang="sl-SI" sz="2100" i="1" kern="1200" dirty="0" smtClean="0"/>
            <a:t>Tod </a:t>
          </a:r>
          <a:r>
            <a:rPr lang="sl-SI" sz="2100" i="1" kern="1200" dirty="0" err="1" smtClean="0"/>
            <a:t>sekla</a:t>
          </a:r>
          <a:r>
            <a:rPr lang="sl-SI" sz="2100" i="1" kern="1200" dirty="0" smtClean="0"/>
            <a:t> bridka bodo jekla</a:t>
          </a:r>
          <a:r>
            <a:rPr lang="sl-SI" sz="2100" kern="1200" dirty="0" smtClean="0"/>
            <a:t>. (Gregorčič) </a:t>
          </a:r>
          <a:endParaRPr lang="sl-SI" sz="2100" kern="1200" dirty="0"/>
        </a:p>
      </dsp:txBody>
      <dsp:txXfrm>
        <a:off x="72119" y="1908842"/>
        <a:ext cx="3985132" cy="1603572"/>
      </dsp:txXfrm>
    </dsp:sp>
    <dsp:sp modelId="{D2839F10-2F60-45B1-91C3-B90599FBD937}">
      <dsp:nvSpPr>
        <dsp:cNvPr id="0" name=""/>
        <dsp:cNvSpPr/>
      </dsp:nvSpPr>
      <dsp:spPr>
        <a:xfrm>
          <a:off x="4333154" y="1800943"/>
          <a:ext cx="4011116" cy="2456123"/>
        </a:xfrm>
        <a:prstGeom prst="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b="0" kern="1200" dirty="0" smtClean="0"/>
            <a:t>ZNAMENJE ali SIMBOL z ZAZNAMOVANO REČJO: </a:t>
          </a:r>
          <a:r>
            <a:rPr lang="sl-SI" sz="2100" i="1" kern="1200" dirty="0" smtClean="0"/>
            <a:t>Kraljica je krono zgubila, </a:t>
          </a:r>
          <a:r>
            <a:rPr lang="sl-SI" sz="2100" b="0" i="1" kern="1200" dirty="0" smtClean="0"/>
            <a:t>zbežala je v črno goro.</a:t>
          </a:r>
          <a:r>
            <a:rPr lang="sl-SI" sz="2100" b="0" kern="1200" dirty="0" smtClean="0"/>
            <a:t> (Župančič) </a:t>
          </a:r>
          <a:endParaRPr lang="sl-SI" sz="2100" kern="1200" dirty="0"/>
        </a:p>
      </dsp:txBody>
      <dsp:txXfrm>
        <a:off x="4333154" y="1800943"/>
        <a:ext cx="4011116" cy="2456123"/>
      </dsp:txXfrm>
    </dsp:sp>
    <dsp:sp modelId="{506DA538-AA69-4665-AF95-DCD8F7CE6C47}">
      <dsp:nvSpPr>
        <dsp:cNvPr id="0" name=""/>
        <dsp:cNvSpPr/>
      </dsp:nvSpPr>
      <dsp:spPr>
        <a:xfrm>
          <a:off x="360770" y="4514079"/>
          <a:ext cx="4171954" cy="1964510"/>
        </a:xfrm>
        <a:prstGeom prst="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b="0" kern="1200" dirty="0" smtClean="0"/>
            <a:t>ABSTRAKTNO S KONKRETNIM:</a:t>
          </a:r>
          <a:r>
            <a:rPr lang="sl-SI" sz="2100" b="0" kern="1200" dirty="0" smtClean="0"/>
            <a:t> </a:t>
          </a:r>
          <a:r>
            <a:rPr lang="sl-SI" sz="2100" i="1" kern="1200" dirty="0" smtClean="0"/>
            <a:t>Mladost je norost, </a:t>
          </a:r>
          <a:r>
            <a:rPr lang="sl-SI" sz="2100" b="0" i="1" kern="1200" dirty="0" smtClean="0"/>
            <a:t>čez jarek skače, kjer je most. (Ljudsko)</a:t>
          </a:r>
          <a:endParaRPr lang="sl-SI" sz="2100" kern="1200" dirty="0"/>
        </a:p>
      </dsp:txBody>
      <dsp:txXfrm>
        <a:off x="360770" y="4514079"/>
        <a:ext cx="4171954" cy="1964510"/>
      </dsp:txXfrm>
    </dsp:sp>
    <dsp:sp modelId="{D1785209-A65A-4FEA-8F12-B46743A5647B}">
      <dsp:nvSpPr>
        <dsp:cNvPr id="0" name=""/>
        <dsp:cNvSpPr/>
      </dsp:nvSpPr>
      <dsp:spPr>
        <a:xfrm>
          <a:off x="5150506" y="4786410"/>
          <a:ext cx="3284773" cy="1542074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b="0" kern="1200" dirty="0" smtClean="0"/>
            <a:t>POSLEDICA Z VZROKOM:</a:t>
          </a:r>
          <a:r>
            <a:rPr lang="sl-SI" sz="2100" b="0" kern="1200" dirty="0" smtClean="0"/>
            <a:t> </a:t>
          </a:r>
          <a:r>
            <a:rPr lang="sl-SI" sz="2100" b="0" i="1" kern="1200" dirty="0" smtClean="0"/>
            <a:t>Jernej je povesil glavo</a:t>
          </a:r>
          <a:r>
            <a:rPr lang="sl-SI" sz="2100" b="0" kern="1200" dirty="0" smtClean="0"/>
            <a:t>. (Cankar) </a:t>
          </a:r>
          <a:endParaRPr lang="sl-SI" sz="2100" kern="1200" dirty="0"/>
        </a:p>
      </dsp:txBody>
      <dsp:txXfrm>
        <a:off x="5150506" y="4786410"/>
        <a:ext cx="3284773" cy="15420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12F99-8723-481C-8097-8CA67D45E4E6}">
      <dsp:nvSpPr>
        <dsp:cNvPr id="0" name=""/>
        <dsp:cNvSpPr/>
      </dsp:nvSpPr>
      <dsp:spPr>
        <a:xfrm>
          <a:off x="0" y="117258"/>
          <a:ext cx="4097830" cy="16688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b="0" kern="1200" dirty="0" smtClean="0"/>
            <a:t>ORODJE Z DELOM:</a:t>
          </a:r>
          <a:r>
            <a:rPr lang="sl-SI" sz="2100" b="0" kern="1200" dirty="0" smtClean="0"/>
            <a:t> </a:t>
          </a:r>
          <a:r>
            <a:rPr lang="sl-SI" sz="2100" i="1" kern="1200" dirty="0" smtClean="0"/>
            <a:t>Ko niso meč, sekira, lopata jih mogle, lakota nepremagljiva </a:t>
          </a:r>
          <a:r>
            <a:rPr lang="sl-SI" sz="2100" b="0" i="1" kern="1200" dirty="0" smtClean="0"/>
            <a:t>preti odpreti grada trdna vrata. (Prešeren)</a:t>
          </a:r>
          <a:endParaRPr lang="sl-SI" sz="2100" kern="1200" dirty="0"/>
        </a:p>
      </dsp:txBody>
      <dsp:txXfrm>
        <a:off x="0" y="117258"/>
        <a:ext cx="4097830" cy="1668831"/>
      </dsp:txXfrm>
    </dsp:sp>
    <dsp:sp modelId="{289A4D42-C9A6-4D5A-AACE-7223AAF72A95}">
      <dsp:nvSpPr>
        <dsp:cNvPr id="0" name=""/>
        <dsp:cNvSpPr/>
      </dsp:nvSpPr>
      <dsp:spPr>
        <a:xfrm>
          <a:off x="4380763" y="26556"/>
          <a:ext cx="3681094" cy="1910121"/>
        </a:xfrm>
        <a:prstGeom prst="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b="0" kern="1200" dirty="0" smtClean="0"/>
            <a:t>POSODA Z VSEBINO: </a:t>
          </a:r>
          <a:r>
            <a:rPr lang="sl-SI" sz="2100" i="1" kern="1200" dirty="0" smtClean="0"/>
            <a:t>En </a:t>
          </a:r>
          <a:r>
            <a:rPr lang="sl-SI" sz="2100" i="1" kern="1200" dirty="0" err="1" smtClean="0"/>
            <a:t>glažek</a:t>
          </a:r>
          <a:r>
            <a:rPr lang="sl-SI" sz="2100" i="1" kern="1200" dirty="0" smtClean="0"/>
            <a:t> </a:t>
          </a:r>
          <a:r>
            <a:rPr lang="sl-SI" sz="2100" i="1" kern="1200" dirty="0" err="1" smtClean="0"/>
            <a:t>al</a:t>
          </a:r>
          <a:r>
            <a:rPr lang="sl-SI" sz="2100" i="1" kern="1200" dirty="0" smtClean="0"/>
            <a:t>' pa dva, </a:t>
          </a:r>
          <a:r>
            <a:rPr lang="sl-SI" sz="2100" b="0" i="1" kern="1200" dirty="0" smtClean="0"/>
            <a:t>to nam korajžo da. (Milčinski)</a:t>
          </a:r>
          <a:endParaRPr lang="sl-SI" sz="2100" kern="1200" dirty="0"/>
        </a:p>
      </dsp:txBody>
      <dsp:txXfrm>
        <a:off x="4380763" y="26556"/>
        <a:ext cx="3681094" cy="1910121"/>
      </dsp:txXfrm>
    </dsp:sp>
    <dsp:sp modelId="{C5D65AFB-B07E-411C-B56E-D169DA3A9BE8}">
      <dsp:nvSpPr>
        <dsp:cNvPr id="0" name=""/>
        <dsp:cNvSpPr/>
      </dsp:nvSpPr>
      <dsp:spPr>
        <a:xfrm>
          <a:off x="0" y="2192847"/>
          <a:ext cx="4976543" cy="2070879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b="0" kern="1200" dirty="0" smtClean="0"/>
            <a:t>AVTOR Z DELOM:</a:t>
          </a:r>
          <a:r>
            <a:rPr lang="sl-SI" sz="2100" b="0" kern="1200" dirty="0" smtClean="0"/>
            <a:t> </a:t>
          </a:r>
          <a:r>
            <a:rPr lang="sl-SI" sz="2100" b="0" kern="1200" dirty="0" err="1" smtClean="0"/>
            <a:t>Čital</a:t>
          </a:r>
          <a:r>
            <a:rPr lang="sl-SI" sz="2100" b="0" kern="1200" dirty="0" smtClean="0"/>
            <a:t> je Puškina (Prijatelj) </a:t>
          </a:r>
          <a:endParaRPr lang="sl-SI" sz="2100" kern="1200" dirty="0"/>
        </a:p>
      </dsp:txBody>
      <dsp:txXfrm>
        <a:off x="0" y="2192847"/>
        <a:ext cx="4976543" cy="2070879"/>
      </dsp:txXfrm>
    </dsp:sp>
    <dsp:sp modelId="{1E87512C-1BDD-4F1C-870E-4ABD37E09B07}">
      <dsp:nvSpPr>
        <dsp:cNvPr id="0" name=""/>
        <dsp:cNvSpPr/>
      </dsp:nvSpPr>
      <dsp:spPr>
        <a:xfrm>
          <a:off x="5161889" y="2344674"/>
          <a:ext cx="2877900" cy="2211878"/>
        </a:xfrm>
        <a:prstGeom prst="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b="0" kern="1200" dirty="0" smtClean="0"/>
            <a:t>ORODJE Z LASTNIKOM: </a:t>
          </a:r>
          <a:r>
            <a:rPr lang="sl-SI" sz="2100" b="0" i="1" kern="1200" dirty="0" smtClean="0"/>
            <a:t>Pomoril meč je vse </a:t>
          </a:r>
          <a:r>
            <a:rPr lang="sl-SI" sz="2100" b="0" i="1" kern="1200" dirty="0" err="1" smtClean="0"/>
            <a:t>tovar</a:t>
          </a:r>
          <a:r>
            <a:rPr lang="sl-SI" sz="2100" b="0" i="1" kern="1200" dirty="0" smtClean="0"/>
            <a:t>'še moje.</a:t>
          </a:r>
          <a:r>
            <a:rPr lang="sl-SI" sz="2100" b="0" kern="1200" dirty="0" smtClean="0"/>
            <a:t> (Prešeren) </a:t>
          </a:r>
          <a:endParaRPr lang="sl-SI" sz="2100" kern="1200" dirty="0"/>
        </a:p>
      </dsp:txBody>
      <dsp:txXfrm>
        <a:off x="5161889" y="2344674"/>
        <a:ext cx="2877900" cy="2211878"/>
      </dsp:txXfrm>
    </dsp:sp>
    <dsp:sp modelId="{5017D89C-4DDA-4493-B3AC-2AB97267B4CF}">
      <dsp:nvSpPr>
        <dsp:cNvPr id="0" name=""/>
        <dsp:cNvSpPr/>
      </dsp:nvSpPr>
      <dsp:spPr>
        <a:xfrm>
          <a:off x="0" y="4566397"/>
          <a:ext cx="4902659" cy="1569562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b="0" kern="1200" dirty="0" smtClean="0"/>
            <a:t>ČAS S TEM, KAR SE V ČASU DOGAJA: </a:t>
          </a:r>
          <a:r>
            <a:rPr lang="sl-SI" sz="2100" i="1" kern="1200" dirty="0" smtClean="0"/>
            <a:t>Pač mnogo moških, malo mož </a:t>
          </a:r>
          <a:r>
            <a:rPr lang="sl-SI" sz="2100" b="0" i="1" kern="1200" dirty="0" smtClean="0"/>
            <a:t>naš vek rodi. (Gregorčič)</a:t>
          </a:r>
          <a:endParaRPr lang="sl-SI" sz="2100" kern="1200" dirty="0"/>
        </a:p>
      </dsp:txBody>
      <dsp:txXfrm>
        <a:off x="0" y="4566397"/>
        <a:ext cx="4902659" cy="156956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C7A286-878B-4FD7-8A03-17A275BEF076}">
      <dsp:nvSpPr>
        <dsp:cNvPr id="0" name=""/>
        <dsp:cNvSpPr/>
      </dsp:nvSpPr>
      <dsp:spPr>
        <a:xfrm>
          <a:off x="698" y="321066"/>
          <a:ext cx="2438708" cy="20221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b="0" kern="1200" dirty="0" smtClean="0"/>
            <a:t>DEL S CELOTO: </a:t>
          </a:r>
          <a:r>
            <a:rPr lang="sl-SI" sz="2100" b="0" i="1" kern="1200" dirty="0" smtClean="0"/>
            <a:t>Lenega čaka strgan rokav. </a:t>
          </a:r>
          <a:r>
            <a:rPr lang="sl-SI" sz="2100" b="0" kern="1200" dirty="0" smtClean="0"/>
            <a:t>(Vodnik)</a:t>
          </a:r>
          <a:endParaRPr lang="sl-SI" sz="2100" kern="1200" dirty="0"/>
        </a:p>
      </dsp:txBody>
      <dsp:txXfrm>
        <a:off x="698" y="321066"/>
        <a:ext cx="2438708" cy="2022162"/>
      </dsp:txXfrm>
    </dsp:sp>
    <dsp:sp modelId="{72F59F40-5C0B-4D29-81FD-46B06BF07DFE}">
      <dsp:nvSpPr>
        <dsp:cNvPr id="0" name=""/>
        <dsp:cNvSpPr/>
      </dsp:nvSpPr>
      <dsp:spPr>
        <a:xfrm>
          <a:off x="2683277" y="321066"/>
          <a:ext cx="2438708" cy="2022162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kern="1200" dirty="0" smtClean="0"/>
            <a:t>EDNINA Z MNOŽINO: </a:t>
          </a:r>
          <a:r>
            <a:rPr lang="sl-SI" sz="2100" i="1" kern="1200" dirty="0" smtClean="0"/>
            <a:t>Šaljivi Ribničan obide križem svet</a:t>
          </a:r>
          <a:r>
            <a:rPr lang="sl-SI" sz="2100" kern="1200" dirty="0" smtClean="0"/>
            <a:t>. (Levstik)</a:t>
          </a:r>
          <a:endParaRPr lang="sl-SI" sz="2100" kern="1200" dirty="0"/>
        </a:p>
      </dsp:txBody>
      <dsp:txXfrm>
        <a:off x="2683277" y="321066"/>
        <a:ext cx="2438708" cy="2022162"/>
      </dsp:txXfrm>
    </dsp:sp>
    <dsp:sp modelId="{288A126D-418F-4314-AB9B-12FBB36ABB26}">
      <dsp:nvSpPr>
        <dsp:cNvPr id="0" name=""/>
        <dsp:cNvSpPr/>
      </dsp:nvSpPr>
      <dsp:spPr>
        <a:xfrm>
          <a:off x="5365856" y="321066"/>
          <a:ext cx="3274405" cy="2022162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kern="1200" dirty="0" smtClean="0"/>
            <a:t>DOLOČENO ŠTEVILO Z NEDOLOČENIM:  </a:t>
          </a:r>
          <a:r>
            <a:rPr lang="sl-SI" sz="2100" i="1" kern="1200" dirty="0" smtClean="0"/>
            <a:t>Sto tebi sreč želim</a:t>
          </a:r>
          <a:r>
            <a:rPr lang="sl-SI" sz="2100" kern="1200" dirty="0" smtClean="0"/>
            <a:t>. (Prešeren) </a:t>
          </a:r>
          <a:endParaRPr lang="sl-SI" sz="2100" kern="1200" dirty="0"/>
        </a:p>
      </dsp:txBody>
      <dsp:txXfrm>
        <a:off x="5365856" y="321066"/>
        <a:ext cx="3274405" cy="202216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A0A1A9-5610-4CE5-8611-744951B49B71}">
      <dsp:nvSpPr>
        <dsp:cNvPr id="0" name=""/>
        <dsp:cNvSpPr/>
      </dsp:nvSpPr>
      <dsp:spPr>
        <a:xfrm>
          <a:off x="0" y="0"/>
          <a:ext cx="3795327" cy="25331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b="0" kern="1200" dirty="0" smtClean="0"/>
            <a:t>OBČNO IME Z LASTNIM:</a:t>
          </a:r>
          <a:r>
            <a:rPr lang="sl-SI" sz="2100" kern="1200" dirty="0" smtClean="0"/>
            <a:t> </a:t>
          </a:r>
          <a:r>
            <a:rPr lang="sl-SI" sz="2100" i="1" kern="1200" dirty="0" smtClean="0"/>
            <a:t>V zemlji domači ležiš, v najlepši tu družbi počivaš, tebi na strani leži pevčevo blago srce.</a:t>
          </a:r>
          <a:endParaRPr lang="sl-SI" sz="2100" kern="1200" dirty="0"/>
        </a:p>
      </dsp:txBody>
      <dsp:txXfrm>
        <a:off x="0" y="0"/>
        <a:ext cx="3795327" cy="2533129"/>
      </dsp:txXfrm>
    </dsp:sp>
    <dsp:sp modelId="{2E7A82E3-3443-4058-A221-A283E9916755}">
      <dsp:nvSpPr>
        <dsp:cNvPr id="0" name=""/>
        <dsp:cNvSpPr/>
      </dsp:nvSpPr>
      <dsp:spPr>
        <a:xfrm>
          <a:off x="4237685" y="18715"/>
          <a:ext cx="3991914" cy="2536386"/>
        </a:xfrm>
        <a:prstGeom prst="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500" kern="1200" dirty="0" smtClean="0"/>
            <a:t>LASTNO IME (IMENITNE OSEBE) Z OBČNIM IMENOM (SKROMNEGA 	NASLEDNIKA): </a:t>
          </a:r>
          <a:r>
            <a:rPr lang="sl-SI" sz="1800" i="1" kern="1200" dirty="0" err="1" smtClean="0"/>
            <a:t>Ak</a:t>
          </a:r>
          <a:r>
            <a:rPr lang="sl-SI" sz="1800" i="1" kern="1200" dirty="0" smtClean="0"/>
            <a:t>' rovtarske vezati znaš otrobi, nov Orfej k sebi vlekel boš </a:t>
          </a:r>
          <a:r>
            <a:rPr lang="sl-SI" sz="1800" i="1" kern="1200" dirty="0" err="1" smtClean="0"/>
            <a:t>Slovene</a:t>
          </a:r>
          <a:r>
            <a:rPr lang="sl-SI" sz="1800" i="1" kern="1200" dirty="0" smtClean="0"/>
            <a:t>, in pozen vnuk poroma k tvoj'mu grobi. (Prešeren) </a:t>
          </a:r>
          <a:endParaRPr lang="sl-SI" sz="1800" kern="1200" dirty="0"/>
        </a:p>
      </dsp:txBody>
      <dsp:txXfrm>
        <a:off x="4237685" y="18715"/>
        <a:ext cx="3991914" cy="2536386"/>
      </dsp:txXfrm>
    </dsp:sp>
    <dsp:sp modelId="{7C61A176-1D8D-4C8E-A472-88D843197EB2}">
      <dsp:nvSpPr>
        <dsp:cNvPr id="0" name=""/>
        <dsp:cNvSpPr/>
      </dsp:nvSpPr>
      <dsp:spPr>
        <a:xfrm>
          <a:off x="63767" y="3095092"/>
          <a:ext cx="3847037" cy="2817293"/>
        </a:xfrm>
        <a:prstGeom prst="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kern="1200" dirty="0" smtClean="0"/>
            <a:t>IME PREBIVALCA KAKEGA KRAJA Z NAJSLAVNEJŠO OSEBO: </a:t>
          </a:r>
          <a:r>
            <a:rPr lang="sl-SI" sz="2100" i="1" kern="1200" dirty="0" smtClean="0"/>
            <a:t>Celjani v soncu nosijo glavo, na daleč </a:t>
          </a:r>
          <a:r>
            <a:rPr lang="sl-SI" sz="2100" i="1" kern="1200" dirty="0" err="1" smtClean="0"/>
            <a:t>razpregli</a:t>
          </a:r>
          <a:r>
            <a:rPr lang="sl-SI" sz="2100" i="1" kern="1200" dirty="0" smtClean="0"/>
            <a:t> si oblast. (Župančič) </a:t>
          </a:r>
          <a:endParaRPr lang="sl-SI" sz="2100" kern="1200" dirty="0"/>
        </a:p>
      </dsp:txBody>
      <dsp:txXfrm>
        <a:off x="63767" y="3095092"/>
        <a:ext cx="3847037" cy="2817293"/>
      </dsp:txXfrm>
    </dsp:sp>
    <dsp:sp modelId="{316EF401-DDC3-44A1-BE65-F97D9FC3466A}">
      <dsp:nvSpPr>
        <dsp:cNvPr id="0" name=""/>
        <dsp:cNvSpPr/>
      </dsp:nvSpPr>
      <dsp:spPr>
        <a:xfrm>
          <a:off x="4174855" y="2861539"/>
          <a:ext cx="3919895" cy="3261315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kern="1200" dirty="0" smtClean="0"/>
            <a:t>IME ZNANEGA KRAJA Z NJEGOVIM USTALJENIM POMENOM: </a:t>
          </a:r>
          <a:r>
            <a:rPr lang="sl-SI" sz="2100" i="1" kern="1200" dirty="0" smtClean="0"/>
            <a:t>Da </a:t>
          </a:r>
          <a:r>
            <a:rPr lang="sl-SI" sz="2100" i="1" kern="1200" dirty="0" err="1" smtClean="0"/>
            <a:t>kranjščina</a:t>
          </a:r>
          <a:r>
            <a:rPr lang="sl-SI" sz="2100" i="1" kern="1200" dirty="0" smtClean="0"/>
            <a:t> zaklad ti svoj odklene, zapusti ročno mestne mi sosede, tri leta pojdi v rovtarske Atene. (Prešeren)</a:t>
          </a:r>
          <a:endParaRPr lang="sl-SI" sz="2100" kern="1200" dirty="0"/>
        </a:p>
      </dsp:txBody>
      <dsp:txXfrm>
        <a:off x="4174855" y="2861539"/>
        <a:ext cx="3919895" cy="32613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10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#1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#1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#1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8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9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1774-64CA-4004-BCE6-9EABB29E56A9}" type="datetimeFigureOut">
              <a:rPr lang="sl-SI" smtClean="0"/>
              <a:t>2.10.2012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48FA-4B0A-4812-80D5-879DB3A485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110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1774-64CA-4004-BCE6-9EABB29E56A9}" type="datetimeFigureOut">
              <a:rPr lang="sl-SI" smtClean="0"/>
              <a:t>2.10.2012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48FA-4B0A-4812-80D5-879DB3A485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4905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1774-64CA-4004-BCE6-9EABB29E56A9}" type="datetimeFigureOut">
              <a:rPr lang="sl-SI" smtClean="0"/>
              <a:t>2.10.2012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48FA-4B0A-4812-80D5-879DB3A485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688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1774-64CA-4004-BCE6-9EABB29E56A9}" type="datetimeFigureOut">
              <a:rPr lang="sl-SI" smtClean="0"/>
              <a:t>2.10.2012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48FA-4B0A-4812-80D5-879DB3A485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544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1774-64CA-4004-BCE6-9EABB29E56A9}" type="datetimeFigureOut">
              <a:rPr lang="sl-SI" smtClean="0"/>
              <a:t>2.10.2012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48FA-4B0A-4812-80D5-879DB3A485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463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1774-64CA-4004-BCE6-9EABB29E56A9}" type="datetimeFigureOut">
              <a:rPr lang="sl-SI" smtClean="0"/>
              <a:t>2.10.2012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48FA-4B0A-4812-80D5-879DB3A485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459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1774-64CA-4004-BCE6-9EABB29E56A9}" type="datetimeFigureOut">
              <a:rPr lang="sl-SI" smtClean="0"/>
              <a:t>2.10.2012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48FA-4B0A-4812-80D5-879DB3A485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318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1774-64CA-4004-BCE6-9EABB29E56A9}" type="datetimeFigureOut">
              <a:rPr lang="sl-SI" smtClean="0"/>
              <a:t>2.10.2012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48FA-4B0A-4812-80D5-879DB3A485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158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1774-64CA-4004-BCE6-9EABB29E56A9}" type="datetimeFigureOut">
              <a:rPr lang="sl-SI" smtClean="0"/>
              <a:t>2.10.2012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48FA-4B0A-4812-80D5-879DB3A485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379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1774-64CA-4004-BCE6-9EABB29E56A9}" type="datetimeFigureOut">
              <a:rPr lang="sl-SI" smtClean="0"/>
              <a:t>2.10.2012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48FA-4B0A-4812-80D5-879DB3A485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6716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1774-64CA-4004-BCE6-9EABB29E56A9}" type="datetimeFigureOut">
              <a:rPr lang="sl-SI" smtClean="0"/>
              <a:t>2.10.2012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48FA-4B0A-4812-80D5-879DB3A485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503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E1774-64CA-4004-BCE6-9EABB29E56A9}" type="datetimeFigureOut">
              <a:rPr lang="sl-SI" smtClean="0"/>
              <a:t>2.10.2012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948FA-4B0A-4812-80D5-879DB3A485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124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sl-SI" sz="6000" b="1" dirty="0" smtClean="0">
                <a:solidFill>
                  <a:schemeClr val="accent2">
                    <a:lumMod val="50000"/>
                  </a:schemeClr>
                </a:solidFill>
              </a:rPr>
              <a:t>LITERARNA TEORIJA</a:t>
            </a:r>
            <a:endParaRPr lang="sl-SI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sz="2000" b="1" dirty="0" smtClean="0">
                <a:solidFill>
                  <a:schemeClr val="accent1">
                    <a:lumMod val="50000"/>
                  </a:schemeClr>
                </a:solidFill>
              </a:rPr>
              <a:t>Povzeto po dr. Silvi Trdina</a:t>
            </a:r>
          </a:p>
          <a:p>
            <a:endParaRPr lang="sl-SI" sz="20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sl-SI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sl-SI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sl-SI" sz="2500" b="1" dirty="0" smtClean="0">
                <a:solidFill>
                  <a:schemeClr val="accent1">
                    <a:lumMod val="50000"/>
                  </a:schemeClr>
                </a:solidFill>
              </a:rPr>
              <a:t>Katarina Fink, asistentka</a:t>
            </a:r>
            <a:endParaRPr lang="sl-SI" sz="25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111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457200" y="188641"/>
          <a:ext cx="8229600" cy="6135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913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l-SI" dirty="0" smtClean="0"/>
              <a:t>SOVZPREJETJE ali SINEKDOHA = </a:t>
            </a:r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11</a:t>
            </a:fld>
            <a:endParaRPr lang="sl-SI"/>
          </a:p>
        </p:txBody>
      </p:sp>
      <p:graphicFrame>
        <p:nvGraphicFramePr>
          <p:cNvPr id="4" name="Diagram 3"/>
          <p:cNvGraphicFramePr/>
          <p:nvPr/>
        </p:nvGraphicFramePr>
        <p:xfrm>
          <a:off x="251520" y="3861048"/>
          <a:ext cx="8640960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67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l-SI" dirty="0" smtClean="0"/>
              <a:t>ZAMENJAVA ali ANTONOMAZIJA =</a:t>
            </a:r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86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013431"/>
              </p:ext>
            </p:extLst>
          </p:nvPr>
        </p:nvGraphicFramePr>
        <p:xfrm>
          <a:off x="457200" y="188641"/>
          <a:ext cx="8229600" cy="6135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829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FIGURE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GLASOVNE FIGURE</a:t>
            </a:r>
          </a:p>
          <a:p>
            <a:pPr lvl="1"/>
            <a:r>
              <a:rPr lang="sl-SI" dirty="0" smtClean="0"/>
              <a:t>SOGLASNIŠKI STIK ali</a:t>
            </a:r>
          </a:p>
          <a:p>
            <a:pPr>
              <a:buNone/>
            </a:pPr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14</a:t>
            </a:fld>
            <a:endParaRPr lang="sl-SI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56049752"/>
              </p:ext>
            </p:extLst>
          </p:nvPr>
        </p:nvGraphicFramePr>
        <p:xfrm>
          <a:off x="1175792" y="5157192"/>
          <a:ext cx="6792416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160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l-SI" dirty="0" smtClean="0"/>
              <a:t>SAMOGLASNIŠKI STIK ali ASONANCA =</a:t>
            </a:r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15</a:t>
            </a:fld>
            <a:endParaRPr lang="sl-SI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44337226"/>
              </p:ext>
            </p:extLst>
          </p:nvPr>
        </p:nvGraphicFramePr>
        <p:xfrm>
          <a:off x="431540" y="5013176"/>
          <a:ext cx="8280920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753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l-SI" dirty="0" smtClean="0"/>
              <a:t>POLNI STIK ali </a:t>
            </a:r>
            <a:r>
              <a:rPr lang="sl-SI" dirty="0"/>
              <a:t> </a:t>
            </a:r>
            <a:r>
              <a:rPr lang="sl-SI" dirty="0" smtClean="0"/>
              <a:t>        = ujemanje samoglasnikov in soglasnikov; navadno na koncu verzov.</a:t>
            </a:r>
          </a:p>
          <a:p>
            <a:pPr lvl="1"/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16</a:t>
            </a:fld>
            <a:endParaRPr lang="sl-SI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99648937"/>
              </p:ext>
            </p:extLst>
          </p:nvPr>
        </p:nvGraphicFramePr>
        <p:xfrm>
          <a:off x="791580" y="4581128"/>
          <a:ext cx="756084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962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sl-SI" dirty="0" smtClean="0"/>
              <a:t>ENAKOGLASJE ali </a:t>
            </a:r>
          </a:p>
          <a:p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17</a:t>
            </a:fld>
            <a:endParaRPr lang="sl-SI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38501727"/>
              </p:ext>
            </p:extLst>
          </p:nvPr>
        </p:nvGraphicFramePr>
        <p:xfrm>
          <a:off x="359532" y="4221088"/>
          <a:ext cx="842493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933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TROPI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BESEDE V PRENESENEM POMENU</a:t>
            </a:r>
          </a:p>
          <a:p>
            <a:pPr lvl="1"/>
            <a:r>
              <a:rPr lang="sl-SI" u="sng" dirty="0" smtClean="0"/>
              <a:t>Prenos ali metafora</a:t>
            </a:r>
            <a:r>
              <a:rPr lang="sl-SI" dirty="0" smtClean="0"/>
              <a:t> = </a:t>
            </a:r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068558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0926199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448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l-SI" dirty="0" smtClean="0"/>
              <a:t>PRIMERA ali KOMPARACIJA = </a:t>
            </a:r>
            <a:r>
              <a:rPr lang="sl-SI" dirty="0"/>
              <a:t>do kraja izpeljana metafora. </a:t>
            </a:r>
            <a:endParaRPr lang="sl-SI" dirty="0" smtClean="0"/>
          </a:p>
          <a:p>
            <a:pPr lvl="1">
              <a:buNone/>
            </a:pPr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4</a:t>
            </a:fld>
            <a:endParaRPr lang="sl-SI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83724542"/>
              </p:ext>
            </p:extLst>
          </p:nvPr>
        </p:nvGraphicFramePr>
        <p:xfrm>
          <a:off x="683568" y="4293096"/>
          <a:ext cx="7848872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636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l-SI" dirty="0"/>
              <a:t>O</a:t>
            </a:r>
            <a:r>
              <a:rPr lang="sl-SI" dirty="0" smtClean="0"/>
              <a:t>KRASNI PRIDEVEK ali EPITETON ORNANS =</a:t>
            </a:r>
          </a:p>
          <a:p>
            <a:pPr lvl="1">
              <a:buNone/>
            </a:pPr>
            <a:endParaRPr lang="sl-SI" dirty="0" smtClean="0"/>
          </a:p>
          <a:p>
            <a:pPr lvl="1">
              <a:buNone/>
            </a:pPr>
            <a:endParaRPr lang="sl-SI" dirty="0"/>
          </a:p>
        </p:txBody>
      </p:sp>
      <p:sp>
        <p:nvSpPr>
          <p:cNvPr id="7" name="Ograda no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5</a:t>
            </a:fld>
            <a:endParaRPr lang="sl-SI"/>
          </a:p>
        </p:txBody>
      </p:sp>
      <p:graphicFrame>
        <p:nvGraphicFramePr>
          <p:cNvPr id="6" name="Diagram 5"/>
          <p:cNvGraphicFramePr/>
          <p:nvPr/>
        </p:nvGraphicFramePr>
        <p:xfrm>
          <a:off x="1368000" y="4653136"/>
          <a:ext cx="6408000" cy="1499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6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l-SI" dirty="0" smtClean="0"/>
              <a:t>POOSEBITEV ali PERSONIFIKACIJA = prispodoba, s katero </a:t>
            </a:r>
            <a:endParaRPr lang="sl-SI" dirty="0"/>
          </a:p>
        </p:txBody>
      </p:sp>
      <p:sp>
        <p:nvSpPr>
          <p:cNvPr id="7" name="Ograda no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6</a:t>
            </a:fld>
            <a:endParaRPr lang="sl-SI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52651169"/>
              </p:ext>
            </p:extLst>
          </p:nvPr>
        </p:nvGraphicFramePr>
        <p:xfrm>
          <a:off x="1115616" y="4941168"/>
          <a:ext cx="6912768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072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l-SI" dirty="0" smtClean="0"/>
              <a:t>STALNO REKLO ali FRAZA =</a:t>
            </a:r>
          </a:p>
          <a:p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7</a:t>
            </a:fld>
            <a:endParaRPr lang="sl-SI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4005064"/>
          <a:ext cx="6096000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340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BESEDE V ZAMENJANEM POMENU</a:t>
            </a:r>
          </a:p>
          <a:p>
            <a:pPr lvl="1"/>
            <a:r>
              <a:rPr lang="sl-SI" dirty="0" smtClean="0"/>
              <a:t>PREIMENOVANJE ali </a:t>
            </a:r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087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354360" y="188777"/>
          <a:ext cx="8435280" cy="6480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692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578</Words>
  <Application>Microsoft Office PowerPoint</Application>
  <PresentationFormat>Diaprojekcija na zaslonu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18" baseType="lpstr">
      <vt:lpstr>Officeova tema</vt:lpstr>
      <vt:lpstr>LITERARNA TEORIJA</vt:lpstr>
      <vt:lpstr>TROPI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FIGURE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LITERARNA TEORIJA</dc:title>
  <dc:creator>Katarina Fink</dc:creator>
  <cp:lastModifiedBy>Katarina Fink</cp:lastModifiedBy>
  <cp:revision>1</cp:revision>
  <dcterms:created xsi:type="dcterms:W3CDTF">2012-10-02T16:08:14Z</dcterms:created>
  <dcterms:modified xsi:type="dcterms:W3CDTF">2012-10-02T16:09:38Z</dcterms:modified>
</cp:coreProperties>
</file>