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49674-26B4-48EF-B43A-6BF9C074F0F3}" type="datetimeFigureOut">
              <a:rPr lang="sl-SI" smtClean="0"/>
              <a:pPr/>
              <a:t>25.5.2013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55FF1-9C47-435F-A4A4-06966AB3821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429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871A-713E-4B92-8603-AB2DF34856A9}" type="datetimeFigureOut">
              <a:rPr lang="sl-SI" smtClean="0"/>
              <a:pPr/>
              <a:t>25.5.2013</a:t>
            </a:fld>
            <a:endParaRPr lang="sl-SI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A899A-17BF-49A6-8005-EF61E40D151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871A-713E-4B92-8603-AB2DF34856A9}" type="datetimeFigureOut">
              <a:rPr lang="sl-SI" smtClean="0"/>
              <a:pPr/>
              <a:t>25.5.2013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A899A-17BF-49A6-8005-EF61E40D15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871A-713E-4B92-8603-AB2DF34856A9}" type="datetimeFigureOut">
              <a:rPr lang="sl-SI" smtClean="0"/>
              <a:pPr/>
              <a:t>25.5.2013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A899A-17BF-49A6-8005-EF61E40D15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871A-713E-4B92-8603-AB2DF34856A9}" type="datetimeFigureOut">
              <a:rPr lang="sl-SI" smtClean="0"/>
              <a:pPr/>
              <a:t>25.5.2013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A899A-17BF-49A6-8005-EF61E40D15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871A-713E-4B92-8603-AB2DF34856A9}" type="datetimeFigureOut">
              <a:rPr lang="sl-SI" smtClean="0"/>
              <a:pPr/>
              <a:t>25.5.2013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A899A-17BF-49A6-8005-EF61E40D151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871A-713E-4B92-8603-AB2DF34856A9}" type="datetimeFigureOut">
              <a:rPr lang="sl-SI" smtClean="0"/>
              <a:pPr/>
              <a:t>25.5.2013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A899A-17BF-49A6-8005-EF61E40D15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871A-713E-4B92-8603-AB2DF34856A9}" type="datetimeFigureOut">
              <a:rPr lang="sl-SI" smtClean="0"/>
              <a:pPr/>
              <a:t>25.5.2013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A899A-17BF-49A6-8005-EF61E40D15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871A-713E-4B92-8603-AB2DF34856A9}" type="datetimeFigureOut">
              <a:rPr lang="sl-SI" smtClean="0"/>
              <a:pPr/>
              <a:t>25.5.2013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A899A-17BF-49A6-8005-EF61E40D15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871A-713E-4B92-8603-AB2DF34856A9}" type="datetimeFigureOut">
              <a:rPr lang="sl-SI" smtClean="0"/>
              <a:pPr/>
              <a:t>25.5.2013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A899A-17BF-49A6-8005-EF61E40D151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871A-713E-4B92-8603-AB2DF34856A9}" type="datetimeFigureOut">
              <a:rPr lang="sl-SI" smtClean="0"/>
              <a:pPr/>
              <a:t>25.5.2013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A899A-17BF-49A6-8005-EF61E40D15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5871A-713E-4B92-8603-AB2DF34856A9}" type="datetimeFigureOut">
              <a:rPr lang="sl-SI" smtClean="0"/>
              <a:pPr/>
              <a:t>25.5.2013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A899A-17BF-49A6-8005-EF61E40D151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B65871A-713E-4B92-8603-AB2DF34856A9}" type="datetimeFigureOut">
              <a:rPr lang="sl-SI" smtClean="0"/>
              <a:pPr/>
              <a:t>25.5.2013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8DA899A-17BF-49A6-8005-EF61E40D151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188640"/>
            <a:ext cx="81003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ČISTILNE NAPRAVE V SLOVENIJI</a:t>
            </a:r>
          </a:p>
        </p:txBody>
      </p:sp>
      <p:pic>
        <p:nvPicPr>
          <p:cNvPr id="6" name="Picture 5" descr="čn 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556792"/>
            <a:ext cx="5184576" cy="38884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03323" y="5877272"/>
            <a:ext cx="55133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Predavatelj: </a:t>
            </a:r>
            <a:r>
              <a:rPr lang="sl-SI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I. S.                       </a:t>
            </a:r>
            <a:r>
              <a:rPr lang="sl-SI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Avtor: </a:t>
            </a:r>
            <a:r>
              <a:rPr lang="sl-SI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B. </a:t>
            </a:r>
            <a:r>
              <a:rPr lang="sl-SI" sz="20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B.</a:t>
            </a:r>
            <a:endParaRPr lang="en-US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752" y="404664"/>
            <a:ext cx="5074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Proces čiščenja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141277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l-SI" sz="2400" dirty="0" smtClean="0"/>
              <a:t> Primarno čiščenje</a:t>
            </a:r>
          </a:p>
          <a:p>
            <a:pPr>
              <a:buFontTx/>
              <a:buChar char="-"/>
            </a:pPr>
            <a:r>
              <a:rPr lang="sl-SI" sz="2400" dirty="0" smtClean="0"/>
              <a:t> Sekundarno Čiščenje</a:t>
            </a:r>
          </a:p>
          <a:p>
            <a:pPr>
              <a:buFontTx/>
              <a:buChar char="-"/>
            </a:pPr>
            <a:r>
              <a:rPr lang="sl-SI" sz="2400" dirty="0" smtClean="0"/>
              <a:t> Tercialno čiščenje</a:t>
            </a:r>
            <a:endParaRPr lang="sl-SI" sz="2400" dirty="0"/>
          </a:p>
        </p:txBody>
      </p:sp>
      <p:pic>
        <p:nvPicPr>
          <p:cNvPr id="12" name="Picture 11" descr="k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780928"/>
            <a:ext cx="5634678" cy="386173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7664" y="692696"/>
            <a:ext cx="673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Izvor odpadnih voda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916832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 - Industrijske odplake</a:t>
            </a:r>
          </a:p>
          <a:p>
            <a:r>
              <a:rPr lang="sl-SI" sz="2400" dirty="0" smtClean="0"/>
              <a:t> - Gospodinsjke odplake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- Vodo iz stranišč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- Vodo iz kadi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- Vodo iz umivalnikov </a:t>
            </a:r>
          </a:p>
          <a:p>
            <a:r>
              <a:rPr lang="sl-SI" sz="2400" dirty="0"/>
              <a:t> </a:t>
            </a:r>
          </a:p>
        </p:txBody>
      </p:sp>
      <p:pic>
        <p:nvPicPr>
          <p:cNvPr id="8" name="Picture 7" descr="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996952"/>
            <a:ext cx="4254074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35696" y="332656"/>
            <a:ext cx="6191439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Vrste čistilnih naprav :</a:t>
            </a:r>
            <a:endParaRPr lang="sl-SI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sl-SI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sl-SI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biološke čistilne naprave</a:t>
            </a:r>
          </a:p>
          <a:p>
            <a:pPr algn="ctr"/>
            <a:r>
              <a:rPr lang="sl-S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male-hišne čistilne naprave</a:t>
            </a:r>
          </a:p>
          <a:p>
            <a:pPr algn="ctr"/>
            <a:r>
              <a:rPr lang="sl-SI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rastlinske čistilne naprave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139571"/>
            <a:ext cx="3456384" cy="3523439"/>
          </a:xfrm>
          <a:prstGeom prst="rect">
            <a:avLst/>
          </a:prstGeom>
        </p:spPr>
      </p:pic>
      <p:pic>
        <p:nvPicPr>
          <p:cNvPr id="8" name="Picture 7" descr="j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89040"/>
            <a:ext cx="4096150" cy="22099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332656"/>
            <a:ext cx="48965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i="1" dirty="0" smtClean="0"/>
              <a:t>     CENTRALNE ČISTILNE NAPRAVE V : </a:t>
            </a:r>
          </a:p>
          <a:p>
            <a:r>
              <a:rPr lang="sl-SI" dirty="0" smtClean="0"/>
              <a:t> </a:t>
            </a:r>
          </a:p>
          <a:p>
            <a:r>
              <a:rPr lang="sl-SI" dirty="0" smtClean="0"/>
              <a:t>                            - Ljubljana</a:t>
            </a:r>
          </a:p>
          <a:p>
            <a:r>
              <a:rPr lang="sl-SI" dirty="0" smtClean="0"/>
              <a:t>                            - Novo Mesto</a:t>
            </a:r>
          </a:p>
          <a:p>
            <a:r>
              <a:rPr lang="sl-SI" dirty="0" smtClean="0"/>
              <a:t>                            - Domžale-Kamnik</a:t>
            </a:r>
          </a:p>
          <a:p>
            <a:r>
              <a:rPr lang="sl-SI" dirty="0" smtClean="0"/>
              <a:t>                            - Celje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2852936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i="1" dirty="0" smtClean="0"/>
              <a:t>     ČISTILNE NAPRAVE V : </a:t>
            </a:r>
          </a:p>
          <a:p>
            <a:endParaRPr lang="sl-SI" dirty="0" smtClean="0"/>
          </a:p>
          <a:p>
            <a:r>
              <a:rPr lang="sl-SI" dirty="0" smtClean="0"/>
              <a:t>          - Straža</a:t>
            </a:r>
          </a:p>
          <a:p>
            <a:r>
              <a:rPr lang="sl-SI" dirty="0" smtClean="0"/>
              <a:t>          - Radovljica</a:t>
            </a:r>
          </a:p>
          <a:p>
            <a:r>
              <a:rPr lang="sl-SI" dirty="0" smtClean="0"/>
              <a:t>          - Otočec</a:t>
            </a:r>
          </a:p>
          <a:p>
            <a:r>
              <a:rPr lang="sl-SI" dirty="0" smtClean="0"/>
              <a:t>          - Češča Vas</a:t>
            </a:r>
          </a:p>
          <a:p>
            <a:r>
              <a:rPr lang="sl-SI" dirty="0" smtClean="0"/>
              <a:t>          - Dolenjske Toplice</a:t>
            </a:r>
          </a:p>
          <a:p>
            <a:r>
              <a:rPr lang="sl-SI" dirty="0" smtClean="0"/>
              <a:t>          - Šmarješke toplice</a:t>
            </a:r>
          </a:p>
          <a:p>
            <a:r>
              <a:rPr lang="sl-SI" dirty="0" smtClean="0"/>
              <a:t>          - Globodol</a:t>
            </a:r>
          </a:p>
          <a:p>
            <a:r>
              <a:rPr lang="sl-SI" dirty="0" smtClean="0"/>
              <a:t>          - Gumberg</a:t>
            </a:r>
          </a:p>
          <a:p>
            <a:r>
              <a:rPr lang="sl-SI" dirty="0" smtClean="0"/>
              <a:t>          - Žužemberg</a:t>
            </a:r>
          </a:p>
          <a:p>
            <a:r>
              <a:rPr lang="sl-SI" dirty="0" smtClean="0"/>
              <a:t>          - Maribor</a:t>
            </a:r>
          </a:p>
          <a:p>
            <a:r>
              <a:rPr lang="sl-SI" dirty="0" smtClean="0"/>
              <a:t>          - Kranj</a:t>
            </a:r>
            <a:endParaRPr lang="sl-SI" dirty="0"/>
          </a:p>
        </p:txBody>
      </p:sp>
      <p:pic>
        <p:nvPicPr>
          <p:cNvPr id="1026" name="Picture 2" descr="http://www.vo-ka.si/sites/default/files/upload/vo-ka/slike/935_pogled_na_centralno_cistilno_napravo_ljubljana_z_balona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4664"/>
            <a:ext cx="2654950" cy="1771891"/>
          </a:xfrm>
          <a:prstGeom prst="rect">
            <a:avLst/>
          </a:prstGeom>
          <a:noFill/>
        </p:spPr>
      </p:pic>
      <p:pic>
        <p:nvPicPr>
          <p:cNvPr id="7" name="Picture 6" descr="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941168"/>
            <a:ext cx="2376264" cy="1694898"/>
          </a:xfrm>
          <a:prstGeom prst="rect">
            <a:avLst/>
          </a:prstGeom>
        </p:spPr>
      </p:pic>
      <p:pic>
        <p:nvPicPr>
          <p:cNvPr id="8" name="Picture 7" descr="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68960"/>
            <a:ext cx="2498419" cy="16826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332656"/>
            <a:ext cx="4406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Zaključek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bbj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628800"/>
            <a:ext cx="4248472" cy="3398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551723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Georgia" pitchFamily="18" charset="0"/>
              </a:rPr>
              <a:t>VODA JE MOČ IN VIR ŽIVLJENJA !!! </a:t>
            </a:r>
            <a:endParaRPr lang="sl-SI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116</TotalTime>
  <Words>136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Blaž</dc:creator>
  <cp:lastModifiedBy>Jaka</cp:lastModifiedBy>
  <cp:revision>13</cp:revision>
  <dcterms:created xsi:type="dcterms:W3CDTF">2013-01-31T11:48:05Z</dcterms:created>
  <dcterms:modified xsi:type="dcterms:W3CDTF">2013-05-25T11:25:01Z</dcterms:modified>
</cp:coreProperties>
</file>