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theme/themeOverride2.xml" ContentType="application/vnd.openxmlformats-officedocument.themeOverride+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Masters/slideMaster5.xml" ContentType="application/vnd.openxmlformats-officedocument.presentationml.slideMaster+xml"/>
  <Override PartName="/ppt/slides/slide49.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theme/themeOverride3.xml" ContentType="application/vnd.openxmlformats-officedocument.themeOverride+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theme/themeOverride4.xml" ContentType="application/vnd.openxmlformats-officedocument.themeOverride+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7" r:id="rId1"/>
    <p:sldMasterId id="2147483952" r:id="rId2"/>
    <p:sldMasterId id="2147483892" r:id="rId3"/>
    <p:sldMasterId id="2147483904" r:id="rId4"/>
    <p:sldMasterId id="2147483916" r:id="rId5"/>
    <p:sldMasterId id="2147483928" r:id="rId6"/>
    <p:sldMasterId id="2147483940" r:id="rId7"/>
  </p:sldMasterIdLst>
  <p:notesMasterIdLst>
    <p:notesMasterId r:id="rId68"/>
  </p:notesMasterIdLst>
  <p:handoutMasterIdLst>
    <p:handoutMasterId r:id="rId69"/>
  </p:handoutMasterIdLst>
  <p:sldIdLst>
    <p:sldId id="304" r:id="rId8"/>
    <p:sldId id="364" r:id="rId9"/>
    <p:sldId id="349" r:id="rId10"/>
    <p:sldId id="350" r:id="rId11"/>
    <p:sldId id="352" r:id="rId12"/>
    <p:sldId id="365" r:id="rId13"/>
    <p:sldId id="353" r:id="rId14"/>
    <p:sldId id="368" r:id="rId15"/>
    <p:sldId id="367" r:id="rId16"/>
    <p:sldId id="363" r:id="rId17"/>
    <p:sldId id="366" r:id="rId18"/>
    <p:sldId id="369" r:id="rId19"/>
    <p:sldId id="370" r:id="rId20"/>
    <p:sldId id="371" r:id="rId21"/>
    <p:sldId id="372" r:id="rId22"/>
    <p:sldId id="381" r:id="rId23"/>
    <p:sldId id="375" r:id="rId24"/>
    <p:sldId id="373" r:id="rId25"/>
    <p:sldId id="376" r:id="rId26"/>
    <p:sldId id="377" r:id="rId27"/>
    <p:sldId id="382" r:id="rId28"/>
    <p:sldId id="378" r:id="rId29"/>
    <p:sldId id="374" r:id="rId30"/>
    <p:sldId id="379" r:id="rId31"/>
    <p:sldId id="380" r:id="rId32"/>
    <p:sldId id="383" r:id="rId33"/>
    <p:sldId id="384" r:id="rId34"/>
    <p:sldId id="385" r:id="rId35"/>
    <p:sldId id="386" r:id="rId36"/>
    <p:sldId id="387" r:id="rId37"/>
    <p:sldId id="388" r:id="rId38"/>
    <p:sldId id="389" r:id="rId39"/>
    <p:sldId id="390" r:id="rId40"/>
    <p:sldId id="391" r:id="rId41"/>
    <p:sldId id="392" r:id="rId42"/>
    <p:sldId id="393" r:id="rId43"/>
    <p:sldId id="396" r:id="rId44"/>
    <p:sldId id="395" r:id="rId45"/>
    <p:sldId id="394" r:id="rId46"/>
    <p:sldId id="397" r:id="rId47"/>
    <p:sldId id="398" r:id="rId48"/>
    <p:sldId id="399" r:id="rId49"/>
    <p:sldId id="400" r:id="rId50"/>
    <p:sldId id="401" r:id="rId51"/>
    <p:sldId id="404" r:id="rId52"/>
    <p:sldId id="403" r:id="rId53"/>
    <p:sldId id="412" r:id="rId54"/>
    <p:sldId id="405" r:id="rId55"/>
    <p:sldId id="406" r:id="rId56"/>
    <p:sldId id="408" r:id="rId57"/>
    <p:sldId id="409" r:id="rId58"/>
    <p:sldId id="410" r:id="rId59"/>
    <p:sldId id="413" r:id="rId60"/>
    <p:sldId id="414" r:id="rId61"/>
    <p:sldId id="415" r:id="rId62"/>
    <p:sldId id="416" r:id="rId63"/>
    <p:sldId id="419" r:id="rId64"/>
    <p:sldId id="423" r:id="rId65"/>
    <p:sldId id="420" r:id="rId66"/>
    <p:sldId id="422" r:id="rId6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Verdana" pitchFamily="34" charset="0"/>
        <a:ea typeface="+mn-ea"/>
        <a:cs typeface="+mn-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0"/>
  <p:showPr showNarration="1" useTimings="0">
    <p:present/>
    <p:sldAll/>
    <p:penClr>
      <a:schemeClr val="tx1"/>
    </p:penClr>
  </p:showPr>
  <p:clrMru>
    <a:srgbClr val="99CCFF"/>
    <a:srgbClr val="CCCCFF"/>
    <a:srgbClr val="33CCFF"/>
    <a:srgbClr val="993300"/>
    <a:srgbClr val="FF5050"/>
    <a:srgbClr val="FF00FF"/>
    <a:srgbClr val="3366CC"/>
    <a:srgbClr val="FF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2785" autoAdjust="0"/>
    <p:restoredTop sz="95218" autoAdjust="0"/>
  </p:normalViewPr>
  <p:slideViewPr>
    <p:cSldViewPr snapToGrid="0">
      <p:cViewPr>
        <p:scale>
          <a:sx n="66" d="100"/>
          <a:sy n="66" d="100"/>
        </p:scale>
        <p:origin x="-354"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3" d="100"/>
          <a:sy n="53" d="100"/>
        </p:scale>
        <p:origin x="-2562"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handoutMaster" Target="handoutMasters/handoutMaster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r>
              <a:rPr lang="en-GB"/>
              <a:t>Brušenje</a:t>
            </a:r>
          </a:p>
        </p:txBody>
      </p:sp>
      <p:sp>
        <p:nvSpPr>
          <p:cNvPr id="31744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r>
              <a:rPr lang="sl-SI"/>
              <a:t>9.9.2008</a:t>
            </a:r>
            <a:endParaRPr lang="en-GB"/>
          </a:p>
        </p:txBody>
      </p:sp>
      <p:sp>
        <p:nvSpPr>
          <p:cNvPr id="31744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31744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B13D19F-478A-4DA1-BF0B-07CD22252B4E}" type="slidenum">
              <a:rPr lang="en-GB"/>
              <a:pPr>
                <a:defRPr/>
              </a:pPr>
              <a:t>‹#›</a:t>
            </a:fld>
            <a:endParaRPr lang="en-GB"/>
          </a:p>
        </p:txBody>
      </p:sp>
    </p:spTree>
  </p:cSld>
  <p:clrMap bg1="lt1" tx1="dk1" bg2="lt2" tx2="dk2" accent1="accent1" accent2="accent2" accent3="accent3" accent4="accent4" accent5="accent5" accent6="accent6" hlink="hlink" folHlink="folHlink"/>
  <p:hf sldNum="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Ograda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r>
              <a:rPr lang="sl-SI"/>
              <a:t>9.9.2008</a:t>
            </a:r>
          </a:p>
        </p:txBody>
      </p:sp>
      <p:sp>
        <p:nvSpPr>
          <p:cNvPr id="4" name="Ograda stranske slik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sl-SI" noProof="0" smtClean="0"/>
          </a:p>
        </p:txBody>
      </p:sp>
      <p:sp>
        <p:nvSpPr>
          <p:cNvPr id="5" name="Ograda opomb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l-SI" noProof="0" smtClean="0"/>
              <a:t>Kliknite, če želite urediti sloge besedila matrice</a:t>
            </a:r>
          </a:p>
          <a:p>
            <a:pPr lvl="1"/>
            <a:r>
              <a:rPr lang="sl-SI" noProof="0" smtClean="0"/>
              <a:t>Druga raven</a:t>
            </a:r>
          </a:p>
          <a:p>
            <a:pPr lvl="2"/>
            <a:r>
              <a:rPr lang="sl-SI" noProof="0" smtClean="0"/>
              <a:t>Tretja raven</a:t>
            </a:r>
          </a:p>
          <a:p>
            <a:pPr lvl="3"/>
            <a:r>
              <a:rPr lang="sl-SI" noProof="0" smtClean="0"/>
              <a:t>Četrta raven</a:t>
            </a:r>
          </a:p>
          <a:p>
            <a:pPr lvl="4"/>
            <a:r>
              <a:rPr lang="sl-SI" noProof="0" smtClean="0"/>
              <a:t>Peta raven</a:t>
            </a:r>
          </a:p>
        </p:txBody>
      </p:sp>
      <p:sp>
        <p:nvSpPr>
          <p:cNvPr id="6" name="Ograda no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sl-SI"/>
          </a:p>
        </p:txBody>
      </p:sp>
      <p:sp>
        <p:nvSpPr>
          <p:cNvPr id="7" name="Ograda številke diapoz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E7C9594C-E119-477B-9BB9-D4324D04484E}" type="slidenum">
              <a:rPr lang="sl-SI"/>
              <a:pPr>
                <a:defRPr/>
              </a:pPr>
              <a:t>‹#›</a:t>
            </a:fld>
            <a:endParaRPr lang="sl-SI"/>
          </a:p>
        </p:txBody>
      </p:sp>
      <p:sp>
        <p:nvSpPr>
          <p:cNvPr id="8" name="Ograda glave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l-SI" dirty="0"/>
          </a:p>
        </p:txBody>
      </p:sp>
    </p:spTree>
  </p:cSld>
  <p:clrMap bg1="lt1" tx1="dk1" bg2="lt2" tx2="dk2" accent1="accent1" accent2="accent2" accent3="accent3" accent4="accent4" accent5="accent5" accent6="accent6" hlink="hlink" folHlink="folHlink"/>
  <p:hf sldNum="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Ograda stranske slike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86019" name="Ograda opomb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l-SI" smtClean="0"/>
          </a:p>
        </p:txBody>
      </p:sp>
      <p:sp>
        <p:nvSpPr>
          <p:cNvPr id="86020" name="Ograda glave 4"/>
          <p:cNvSpPr>
            <a:spLocks noGrp="1"/>
          </p:cNvSpPr>
          <p:nvPr>
            <p:ph type="hdr" sz="quarter"/>
          </p:nvPr>
        </p:nvSpPr>
        <p:spPr bwMode="auto">
          <a:xfrm>
            <a:off x="0" y="0"/>
            <a:ext cx="2971800" cy="457200"/>
          </a:xfrm>
          <a:prstGeom prst="rect">
            <a:avLst/>
          </a:prstGeom>
          <a:noFill/>
          <a:ln>
            <a:miter lim="800000"/>
            <a:headEnd/>
            <a:tailEnd/>
          </a:ln>
        </p:spPr>
        <p:txBody>
          <a:bodyPr wrap="square" numCol="1" anchor="t" anchorCtr="0" compatLnSpc="1">
            <a:prstTxWarp prst="textNoShape">
              <a:avLst/>
            </a:prstTxWarp>
          </a:bodyPr>
          <a:lstStyle/>
          <a:p>
            <a:r>
              <a:rPr lang="sl-SI" smtClean="0"/>
              <a:t>Brušenje</a:t>
            </a:r>
          </a:p>
        </p:txBody>
      </p:sp>
      <p:sp>
        <p:nvSpPr>
          <p:cNvPr id="86021" name="Ograda datuma 5"/>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sl-SI" smtClean="0"/>
              <a:t>9.9.2008</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Ograda stranske slike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95235" name="Ograda opomb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l-SI" smtClean="0"/>
          </a:p>
        </p:txBody>
      </p:sp>
      <p:sp>
        <p:nvSpPr>
          <p:cNvPr id="95236" name="Ograda glave 3"/>
          <p:cNvSpPr>
            <a:spLocks noGrp="1"/>
          </p:cNvSpPr>
          <p:nvPr>
            <p:ph type="hdr" sz="quarter"/>
          </p:nvPr>
        </p:nvSpPr>
        <p:spPr bwMode="auto">
          <a:xfrm>
            <a:off x="0" y="0"/>
            <a:ext cx="2971800" cy="457200"/>
          </a:xfrm>
          <a:prstGeom prst="rect">
            <a:avLst/>
          </a:prstGeom>
          <a:noFill/>
          <a:ln>
            <a:miter lim="800000"/>
            <a:headEnd/>
            <a:tailEnd/>
          </a:ln>
        </p:spPr>
        <p:txBody>
          <a:bodyPr wrap="square" numCol="1" anchor="t" anchorCtr="0" compatLnSpc="1">
            <a:prstTxWarp prst="textNoShape">
              <a:avLst/>
            </a:prstTxWarp>
          </a:bodyPr>
          <a:lstStyle/>
          <a:p>
            <a:r>
              <a:rPr lang="sl-SI" smtClean="0"/>
              <a:t>Brušenje</a:t>
            </a:r>
          </a:p>
        </p:txBody>
      </p:sp>
      <p:sp>
        <p:nvSpPr>
          <p:cNvPr id="95237" name="Ograda datuma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sl-SI" smtClean="0"/>
              <a:t>9.9.2008</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Ograda stranske slike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96259" name="Ograda opomb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l-SI" smtClean="0"/>
          </a:p>
        </p:txBody>
      </p:sp>
      <p:sp>
        <p:nvSpPr>
          <p:cNvPr id="96260" name="Ograda glave 3"/>
          <p:cNvSpPr>
            <a:spLocks noGrp="1"/>
          </p:cNvSpPr>
          <p:nvPr>
            <p:ph type="hdr" sz="quarter"/>
          </p:nvPr>
        </p:nvSpPr>
        <p:spPr bwMode="auto">
          <a:xfrm>
            <a:off x="0" y="0"/>
            <a:ext cx="2971800" cy="457200"/>
          </a:xfrm>
          <a:prstGeom prst="rect">
            <a:avLst/>
          </a:prstGeom>
          <a:noFill/>
          <a:ln>
            <a:miter lim="800000"/>
            <a:headEnd/>
            <a:tailEnd/>
          </a:ln>
        </p:spPr>
        <p:txBody>
          <a:bodyPr wrap="square" numCol="1" anchor="t" anchorCtr="0" compatLnSpc="1">
            <a:prstTxWarp prst="textNoShape">
              <a:avLst/>
            </a:prstTxWarp>
          </a:bodyPr>
          <a:lstStyle/>
          <a:p>
            <a:r>
              <a:rPr lang="sl-SI" smtClean="0"/>
              <a:t>Brušenje</a:t>
            </a:r>
          </a:p>
        </p:txBody>
      </p:sp>
      <p:sp>
        <p:nvSpPr>
          <p:cNvPr id="96261" name="Ograda datuma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sl-SI" smtClean="0"/>
              <a:t>9.9.2008</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Ograda stranske slike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97283" name="Ograda opomb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l-SI" smtClean="0"/>
          </a:p>
        </p:txBody>
      </p:sp>
      <p:sp>
        <p:nvSpPr>
          <p:cNvPr id="97284" name="Ograda glave 3"/>
          <p:cNvSpPr>
            <a:spLocks noGrp="1"/>
          </p:cNvSpPr>
          <p:nvPr>
            <p:ph type="hdr" sz="quarter"/>
          </p:nvPr>
        </p:nvSpPr>
        <p:spPr bwMode="auto">
          <a:xfrm>
            <a:off x="0" y="0"/>
            <a:ext cx="2971800" cy="457200"/>
          </a:xfrm>
          <a:prstGeom prst="rect">
            <a:avLst/>
          </a:prstGeom>
          <a:noFill/>
          <a:ln>
            <a:miter lim="800000"/>
            <a:headEnd/>
            <a:tailEnd/>
          </a:ln>
        </p:spPr>
        <p:txBody>
          <a:bodyPr wrap="square" numCol="1" anchor="t" anchorCtr="0" compatLnSpc="1">
            <a:prstTxWarp prst="textNoShape">
              <a:avLst/>
            </a:prstTxWarp>
          </a:bodyPr>
          <a:lstStyle/>
          <a:p>
            <a:r>
              <a:rPr lang="sl-SI" smtClean="0"/>
              <a:t>Brušenje</a:t>
            </a:r>
          </a:p>
        </p:txBody>
      </p:sp>
      <p:sp>
        <p:nvSpPr>
          <p:cNvPr id="97285" name="Ograda datuma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sl-SI" smtClean="0"/>
              <a:t>9.9.2008</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Ograda stranske slike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98307" name="Ograda opomb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l-SI" smtClean="0"/>
          </a:p>
        </p:txBody>
      </p:sp>
      <p:sp>
        <p:nvSpPr>
          <p:cNvPr id="98308" name="Ograda glave 3"/>
          <p:cNvSpPr>
            <a:spLocks noGrp="1"/>
          </p:cNvSpPr>
          <p:nvPr>
            <p:ph type="hdr" sz="quarter"/>
          </p:nvPr>
        </p:nvSpPr>
        <p:spPr bwMode="auto">
          <a:xfrm>
            <a:off x="0" y="0"/>
            <a:ext cx="2971800" cy="457200"/>
          </a:xfrm>
          <a:prstGeom prst="rect">
            <a:avLst/>
          </a:prstGeom>
          <a:noFill/>
          <a:ln>
            <a:miter lim="800000"/>
            <a:headEnd/>
            <a:tailEnd/>
          </a:ln>
        </p:spPr>
        <p:txBody>
          <a:bodyPr wrap="square" numCol="1" anchor="t" anchorCtr="0" compatLnSpc="1">
            <a:prstTxWarp prst="textNoShape">
              <a:avLst/>
            </a:prstTxWarp>
          </a:bodyPr>
          <a:lstStyle/>
          <a:p>
            <a:r>
              <a:rPr lang="sl-SI" smtClean="0"/>
              <a:t>Brušenje</a:t>
            </a:r>
          </a:p>
        </p:txBody>
      </p:sp>
      <p:sp>
        <p:nvSpPr>
          <p:cNvPr id="98309" name="Ograda datuma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sl-SI" smtClean="0"/>
              <a:t>9.9.2008</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Ograda stranske slike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99331" name="Ograda opomb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l-SI" smtClean="0"/>
          </a:p>
        </p:txBody>
      </p:sp>
      <p:sp>
        <p:nvSpPr>
          <p:cNvPr id="99332" name="Ograda glave 3"/>
          <p:cNvSpPr>
            <a:spLocks noGrp="1"/>
          </p:cNvSpPr>
          <p:nvPr>
            <p:ph type="hdr" sz="quarter"/>
          </p:nvPr>
        </p:nvSpPr>
        <p:spPr bwMode="auto">
          <a:xfrm>
            <a:off x="0" y="0"/>
            <a:ext cx="2971800" cy="457200"/>
          </a:xfrm>
          <a:prstGeom prst="rect">
            <a:avLst/>
          </a:prstGeom>
          <a:noFill/>
          <a:ln>
            <a:miter lim="800000"/>
            <a:headEnd/>
            <a:tailEnd/>
          </a:ln>
        </p:spPr>
        <p:txBody>
          <a:bodyPr wrap="square" numCol="1" anchor="t" anchorCtr="0" compatLnSpc="1">
            <a:prstTxWarp prst="textNoShape">
              <a:avLst/>
            </a:prstTxWarp>
          </a:bodyPr>
          <a:lstStyle/>
          <a:p>
            <a:r>
              <a:rPr lang="sl-SI" smtClean="0"/>
              <a:t>Brušenje</a:t>
            </a:r>
          </a:p>
        </p:txBody>
      </p:sp>
      <p:sp>
        <p:nvSpPr>
          <p:cNvPr id="99333" name="Ograda datuma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sl-SI" smtClean="0"/>
              <a:t>9.9.2008</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Ograda stranske slike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00355" name="Ograda opomb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l-SI" smtClean="0"/>
          </a:p>
        </p:txBody>
      </p:sp>
      <p:sp>
        <p:nvSpPr>
          <p:cNvPr id="100356" name="Ograda glave 3"/>
          <p:cNvSpPr>
            <a:spLocks noGrp="1"/>
          </p:cNvSpPr>
          <p:nvPr>
            <p:ph type="hdr" sz="quarter"/>
          </p:nvPr>
        </p:nvSpPr>
        <p:spPr bwMode="auto">
          <a:xfrm>
            <a:off x="0" y="0"/>
            <a:ext cx="2971800" cy="457200"/>
          </a:xfrm>
          <a:prstGeom prst="rect">
            <a:avLst/>
          </a:prstGeom>
          <a:noFill/>
          <a:ln>
            <a:miter lim="800000"/>
            <a:headEnd/>
            <a:tailEnd/>
          </a:ln>
        </p:spPr>
        <p:txBody>
          <a:bodyPr wrap="square" numCol="1" anchor="t" anchorCtr="0" compatLnSpc="1">
            <a:prstTxWarp prst="textNoShape">
              <a:avLst/>
            </a:prstTxWarp>
          </a:bodyPr>
          <a:lstStyle/>
          <a:p>
            <a:r>
              <a:rPr lang="sl-SI" smtClean="0"/>
              <a:t>Brušenje</a:t>
            </a:r>
          </a:p>
        </p:txBody>
      </p:sp>
      <p:sp>
        <p:nvSpPr>
          <p:cNvPr id="100357" name="Ograda datuma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sl-SI" smtClean="0"/>
              <a:t>9.9.2008</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Ograda stranske slike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01379" name="Ograda opomb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l-SI" smtClean="0"/>
          </a:p>
        </p:txBody>
      </p:sp>
      <p:sp>
        <p:nvSpPr>
          <p:cNvPr id="101380" name="Ograda glave 3"/>
          <p:cNvSpPr>
            <a:spLocks noGrp="1"/>
          </p:cNvSpPr>
          <p:nvPr>
            <p:ph type="hdr" sz="quarter"/>
          </p:nvPr>
        </p:nvSpPr>
        <p:spPr bwMode="auto">
          <a:xfrm>
            <a:off x="0" y="0"/>
            <a:ext cx="2971800" cy="457200"/>
          </a:xfrm>
          <a:prstGeom prst="rect">
            <a:avLst/>
          </a:prstGeom>
          <a:noFill/>
          <a:ln>
            <a:miter lim="800000"/>
            <a:headEnd/>
            <a:tailEnd/>
          </a:ln>
        </p:spPr>
        <p:txBody>
          <a:bodyPr wrap="square" numCol="1" anchor="t" anchorCtr="0" compatLnSpc="1">
            <a:prstTxWarp prst="textNoShape">
              <a:avLst/>
            </a:prstTxWarp>
          </a:bodyPr>
          <a:lstStyle/>
          <a:p>
            <a:r>
              <a:rPr lang="sl-SI" smtClean="0"/>
              <a:t>Brušenje</a:t>
            </a:r>
          </a:p>
        </p:txBody>
      </p:sp>
      <p:sp>
        <p:nvSpPr>
          <p:cNvPr id="101381" name="Ograda datuma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sl-SI" smtClean="0"/>
              <a:t>9.9.2008</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Ograda stranske slike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02403" name="Ograda opomb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l-SI" smtClean="0"/>
          </a:p>
        </p:txBody>
      </p:sp>
      <p:sp>
        <p:nvSpPr>
          <p:cNvPr id="102404" name="Ograda glave 3"/>
          <p:cNvSpPr>
            <a:spLocks noGrp="1"/>
          </p:cNvSpPr>
          <p:nvPr>
            <p:ph type="hdr" sz="quarter"/>
          </p:nvPr>
        </p:nvSpPr>
        <p:spPr bwMode="auto">
          <a:xfrm>
            <a:off x="0" y="0"/>
            <a:ext cx="2971800" cy="457200"/>
          </a:xfrm>
          <a:prstGeom prst="rect">
            <a:avLst/>
          </a:prstGeom>
          <a:noFill/>
          <a:ln>
            <a:miter lim="800000"/>
            <a:headEnd/>
            <a:tailEnd/>
          </a:ln>
        </p:spPr>
        <p:txBody>
          <a:bodyPr wrap="square" numCol="1" anchor="t" anchorCtr="0" compatLnSpc="1">
            <a:prstTxWarp prst="textNoShape">
              <a:avLst/>
            </a:prstTxWarp>
          </a:bodyPr>
          <a:lstStyle/>
          <a:p>
            <a:r>
              <a:rPr lang="sl-SI" smtClean="0"/>
              <a:t>Brušenje</a:t>
            </a:r>
          </a:p>
        </p:txBody>
      </p:sp>
      <p:sp>
        <p:nvSpPr>
          <p:cNvPr id="102405" name="Ograda datuma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sl-SI" smtClean="0"/>
              <a:t>9.9.2008</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Ograda stranske slike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03427" name="Ograda opomb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l-SI" smtClean="0"/>
          </a:p>
        </p:txBody>
      </p:sp>
      <p:sp>
        <p:nvSpPr>
          <p:cNvPr id="103428" name="Ograda glave 3"/>
          <p:cNvSpPr>
            <a:spLocks noGrp="1"/>
          </p:cNvSpPr>
          <p:nvPr>
            <p:ph type="hdr" sz="quarter"/>
          </p:nvPr>
        </p:nvSpPr>
        <p:spPr bwMode="auto">
          <a:xfrm>
            <a:off x="0" y="0"/>
            <a:ext cx="2971800" cy="457200"/>
          </a:xfrm>
          <a:prstGeom prst="rect">
            <a:avLst/>
          </a:prstGeom>
          <a:noFill/>
          <a:ln>
            <a:miter lim="800000"/>
            <a:headEnd/>
            <a:tailEnd/>
          </a:ln>
        </p:spPr>
        <p:txBody>
          <a:bodyPr wrap="square" numCol="1" anchor="t" anchorCtr="0" compatLnSpc="1">
            <a:prstTxWarp prst="textNoShape">
              <a:avLst/>
            </a:prstTxWarp>
          </a:bodyPr>
          <a:lstStyle/>
          <a:p>
            <a:r>
              <a:rPr lang="sl-SI" smtClean="0"/>
              <a:t>Brušenje</a:t>
            </a:r>
          </a:p>
        </p:txBody>
      </p:sp>
      <p:sp>
        <p:nvSpPr>
          <p:cNvPr id="103429" name="Ograda datuma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sl-SI" smtClean="0"/>
              <a:t>9.9.2008</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Ograda stranske slike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04451" name="Ograda opomb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l-SI" smtClean="0"/>
          </a:p>
        </p:txBody>
      </p:sp>
      <p:sp>
        <p:nvSpPr>
          <p:cNvPr id="104452" name="Ograda glave 3"/>
          <p:cNvSpPr>
            <a:spLocks noGrp="1"/>
          </p:cNvSpPr>
          <p:nvPr>
            <p:ph type="hdr" sz="quarter"/>
          </p:nvPr>
        </p:nvSpPr>
        <p:spPr bwMode="auto">
          <a:xfrm>
            <a:off x="0" y="0"/>
            <a:ext cx="2971800" cy="457200"/>
          </a:xfrm>
          <a:prstGeom prst="rect">
            <a:avLst/>
          </a:prstGeom>
          <a:noFill/>
          <a:ln>
            <a:miter lim="800000"/>
            <a:headEnd/>
            <a:tailEnd/>
          </a:ln>
        </p:spPr>
        <p:txBody>
          <a:bodyPr wrap="square" numCol="1" anchor="t" anchorCtr="0" compatLnSpc="1">
            <a:prstTxWarp prst="textNoShape">
              <a:avLst/>
            </a:prstTxWarp>
          </a:bodyPr>
          <a:lstStyle/>
          <a:p>
            <a:r>
              <a:rPr lang="sl-SI" smtClean="0"/>
              <a:t>Brušenje</a:t>
            </a:r>
          </a:p>
        </p:txBody>
      </p:sp>
      <p:sp>
        <p:nvSpPr>
          <p:cNvPr id="104453" name="Ograda datuma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sl-SI" smtClean="0"/>
              <a:t>9.9.2008</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Ograda stranske slike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87043" name="Ograda opomb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l-SI" smtClean="0"/>
          </a:p>
        </p:txBody>
      </p:sp>
      <p:sp>
        <p:nvSpPr>
          <p:cNvPr id="87044" name="Ograda glave 3"/>
          <p:cNvSpPr>
            <a:spLocks noGrp="1"/>
          </p:cNvSpPr>
          <p:nvPr>
            <p:ph type="hdr" sz="quarter"/>
          </p:nvPr>
        </p:nvSpPr>
        <p:spPr bwMode="auto">
          <a:xfrm>
            <a:off x="0" y="0"/>
            <a:ext cx="2971800" cy="457200"/>
          </a:xfrm>
          <a:prstGeom prst="rect">
            <a:avLst/>
          </a:prstGeom>
          <a:noFill/>
          <a:ln>
            <a:miter lim="800000"/>
            <a:headEnd/>
            <a:tailEnd/>
          </a:ln>
        </p:spPr>
        <p:txBody>
          <a:bodyPr wrap="square" numCol="1" anchor="t" anchorCtr="0" compatLnSpc="1">
            <a:prstTxWarp prst="textNoShape">
              <a:avLst/>
            </a:prstTxWarp>
          </a:bodyPr>
          <a:lstStyle/>
          <a:p>
            <a:r>
              <a:rPr lang="sl-SI" smtClean="0"/>
              <a:t>Brušenje</a:t>
            </a:r>
          </a:p>
        </p:txBody>
      </p:sp>
      <p:sp>
        <p:nvSpPr>
          <p:cNvPr id="87045" name="Ograda datuma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sl-SI" smtClean="0"/>
              <a:t>9.9.2008</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Ograda stranske slike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05475" name="Ograda opomb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l-SI" smtClean="0"/>
          </a:p>
        </p:txBody>
      </p:sp>
      <p:sp>
        <p:nvSpPr>
          <p:cNvPr id="105476" name="Ograda glave 3"/>
          <p:cNvSpPr>
            <a:spLocks noGrp="1"/>
          </p:cNvSpPr>
          <p:nvPr>
            <p:ph type="hdr" sz="quarter"/>
          </p:nvPr>
        </p:nvSpPr>
        <p:spPr bwMode="auto">
          <a:xfrm>
            <a:off x="0" y="0"/>
            <a:ext cx="2971800" cy="457200"/>
          </a:xfrm>
          <a:prstGeom prst="rect">
            <a:avLst/>
          </a:prstGeom>
          <a:noFill/>
          <a:ln>
            <a:miter lim="800000"/>
            <a:headEnd/>
            <a:tailEnd/>
          </a:ln>
        </p:spPr>
        <p:txBody>
          <a:bodyPr wrap="square" numCol="1" anchor="t" anchorCtr="0" compatLnSpc="1">
            <a:prstTxWarp prst="textNoShape">
              <a:avLst/>
            </a:prstTxWarp>
          </a:bodyPr>
          <a:lstStyle/>
          <a:p>
            <a:r>
              <a:rPr lang="sl-SI" smtClean="0"/>
              <a:t>Brušenje</a:t>
            </a:r>
          </a:p>
        </p:txBody>
      </p:sp>
      <p:sp>
        <p:nvSpPr>
          <p:cNvPr id="105477" name="Ograda datuma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sl-SI" smtClean="0"/>
              <a:t>9.9.2008</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Ograda stranske slike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06499" name="Ograda opomb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l-SI" smtClean="0"/>
          </a:p>
        </p:txBody>
      </p:sp>
      <p:sp>
        <p:nvSpPr>
          <p:cNvPr id="106500" name="Ograda glave 3"/>
          <p:cNvSpPr>
            <a:spLocks noGrp="1"/>
          </p:cNvSpPr>
          <p:nvPr>
            <p:ph type="hdr" sz="quarter"/>
          </p:nvPr>
        </p:nvSpPr>
        <p:spPr bwMode="auto">
          <a:xfrm>
            <a:off x="0" y="0"/>
            <a:ext cx="2971800" cy="457200"/>
          </a:xfrm>
          <a:prstGeom prst="rect">
            <a:avLst/>
          </a:prstGeom>
          <a:noFill/>
          <a:ln>
            <a:miter lim="800000"/>
            <a:headEnd/>
            <a:tailEnd/>
          </a:ln>
        </p:spPr>
        <p:txBody>
          <a:bodyPr wrap="square" numCol="1" anchor="t" anchorCtr="0" compatLnSpc="1">
            <a:prstTxWarp prst="textNoShape">
              <a:avLst/>
            </a:prstTxWarp>
          </a:bodyPr>
          <a:lstStyle/>
          <a:p>
            <a:r>
              <a:rPr lang="sl-SI" smtClean="0"/>
              <a:t>Brušenje</a:t>
            </a:r>
          </a:p>
        </p:txBody>
      </p:sp>
      <p:sp>
        <p:nvSpPr>
          <p:cNvPr id="106501" name="Ograda datuma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sl-SI" smtClean="0"/>
              <a:t>9.9.2008</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Ograda stranske slike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07523" name="Ograda opomb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l-SI" smtClean="0"/>
          </a:p>
        </p:txBody>
      </p:sp>
      <p:sp>
        <p:nvSpPr>
          <p:cNvPr id="107524" name="Ograda glave 3"/>
          <p:cNvSpPr>
            <a:spLocks noGrp="1"/>
          </p:cNvSpPr>
          <p:nvPr>
            <p:ph type="hdr" sz="quarter"/>
          </p:nvPr>
        </p:nvSpPr>
        <p:spPr bwMode="auto">
          <a:xfrm>
            <a:off x="0" y="0"/>
            <a:ext cx="2971800" cy="457200"/>
          </a:xfrm>
          <a:prstGeom prst="rect">
            <a:avLst/>
          </a:prstGeom>
          <a:noFill/>
          <a:ln>
            <a:miter lim="800000"/>
            <a:headEnd/>
            <a:tailEnd/>
          </a:ln>
        </p:spPr>
        <p:txBody>
          <a:bodyPr wrap="square" numCol="1" anchor="t" anchorCtr="0" compatLnSpc="1">
            <a:prstTxWarp prst="textNoShape">
              <a:avLst/>
            </a:prstTxWarp>
          </a:bodyPr>
          <a:lstStyle/>
          <a:p>
            <a:r>
              <a:rPr lang="sl-SI" smtClean="0"/>
              <a:t>Brušenje</a:t>
            </a:r>
          </a:p>
        </p:txBody>
      </p:sp>
      <p:sp>
        <p:nvSpPr>
          <p:cNvPr id="107525" name="Ograda datuma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sl-SI" smtClean="0"/>
              <a:t>9.9.2008</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Ograda stranske slike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08547" name="Ograda opomb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l-SI" smtClean="0"/>
          </a:p>
        </p:txBody>
      </p:sp>
      <p:sp>
        <p:nvSpPr>
          <p:cNvPr id="108548" name="Ograda glave 3"/>
          <p:cNvSpPr>
            <a:spLocks noGrp="1"/>
          </p:cNvSpPr>
          <p:nvPr>
            <p:ph type="hdr" sz="quarter"/>
          </p:nvPr>
        </p:nvSpPr>
        <p:spPr bwMode="auto">
          <a:xfrm>
            <a:off x="0" y="0"/>
            <a:ext cx="2971800" cy="457200"/>
          </a:xfrm>
          <a:prstGeom prst="rect">
            <a:avLst/>
          </a:prstGeom>
          <a:noFill/>
          <a:ln>
            <a:miter lim="800000"/>
            <a:headEnd/>
            <a:tailEnd/>
          </a:ln>
        </p:spPr>
        <p:txBody>
          <a:bodyPr wrap="square" numCol="1" anchor="t" anchorCtr="0" compatLnSpc="1">
            <a:prstTxWarp prst="textNoShape">
              <a:avLst/>
            </a:prstTxWarp>
          </a:bodyPr>
          <a:lstStyle/>
          <a:p>
            <a:r>
              <a:rPr lang="sl-SI" smtClean="0"/>
              <a:t>Brušenje</a:t>
            </a:r>
          </a:p>
        </p:txBody>
      </p:sp>
      <p:sp>
        <p:nvSpPr>
          <p:cNvPr id="108549" name="Ograda datuma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sl-SI" smtClean="0"/>
              <a:t>9.9.2008</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Ograda stranske slike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09571" name="Ograda opomb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l-SI" smtClean="0"/>
          </a:p>
        </p:txBody>
      </p:sp>
      <p:sp>
        <p:nvSpPr>
          <p:cNvPr id="109572" name="Ograda glave 3"/>
          <p:cNvSpPr>
            <a:spLocks noGrp="1"/>
          </p:cNvSpPr>
          <p:nvPr>
            <p:ph type="hdr" sz="quarter"/>
          </p:nvPr>
        </p:nvSpPr>
        <p:spPr bwMode="auto">
          <a:xfrm>
            <a:off x="0" y="0"/>
            <a:ext cx="2971800" cy="457200"/>
          </a:xfrm>
          <a:prstGeom prst="rect">
            <a:avLst/>
          </a:prstGeom>
          <a:noFill/>
          <a:ln>
            <a:miter lim="800000"/>
            <a:headEnd/>
            <a:tailEnd/>
          </a:ln>
        </p:spPr>
        <p:txBody>
          <a:bodyPr wrap="square" numCol="1" anchor="t" anchorCtr="0" compatLnSpc="1">
            <a:prstTxWarp prst="textNoShape">
              <a:avLst/>
            </a:prstTxWarp>
          </a:bodyPr>
          <a:lstStyle/>
          <a:p>
            <a:r>
              <a:rPr lang="sl-SI" smtClean="0"/>
              <a:t>Brušenje</a:t>
            </a:r>
          </a:p>
        </p:txBody>
      </p:sp>
      <p:sp>
        <p:nvSpPr>
          <p:cNvPr id="109573" name="Ograda datuma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sl-SI" smtClean="0"/>
              <a:t>9.9.2008</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Ograda stranske slike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10595" name="Ograda opomb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l-SI" smtClean="0"/>
          </a:p>
        </p:txBody>
      </p:sp>
      <p:sp>
        <p:nvSpPr>
          <p:cNvPr id="110596" name="Ograda glave 3"/>
          <p:cNvSpPr>
            <a:spLocks noGrp="1"/>
          </p:cNvSpPr>
          <p:nvPr>
            <p:ph type="hdr" sz="quarter"/>
          </p:nvPr>
        </p:nvSpPr>
        <p:spPr bwMode="auto">
          <a:xfrm>
            <a:off x="0" y="0"/>
            <a:ext cx="2971800" cy="457200"/>
          </a:xfrm>
          <a:prstGeom prst="rect">
            <a:avLst/>
          </a:prstGeom>
          <a:noFill/>
          <a:ln>
            <a:miter lim="800000"/>
            <a:headEnd/>
            <a:tailEnd/>
          </a:ln>
        </p:spPr>
        <p:txBody>
          <a:bodyPr wrap="square" numCol="1" anchor="t" anchorCtr="0" compatLnSpc="1">
            <a:prstTxWarp prst="textNoShape">
              <a:avLst/>
            </a:prstTxWarp>
          </a:bodyPr>
          <a:lstStyle/>
          <a:p>
            <a:r>
              <a:rPr lang="sl-SI" smtClean="0"/>
              <a:t>Brušenje</a:t>
            </a:r>
          </a:p>
        </p:txBody>
      </p:sp>
      <p:sp>
        <p:nvSpPr>
          <p:cNvPr id="110597" name="Ograda datuma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sl-SI" smtClean="0"/>
              <a:t>9.9.2008</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Ograda stranske slike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11619" name="Ograda opomb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l-SI" smtClean="0"/>
          </a:p>
        </p:txBody>
      </p:sp>
      <p:sp>
        <p:nvSpPr>
          <p:cNvPr id="111620" name="Ograda glave 3"/>
          <p:cNvSpPr>
            <a:spLocks noGrp="1"/>
          </p:cNvSpPr>
          <p:nvPr>
            <p:ph type="hdr" sz="quarter"/>
          </p:nvPr>
        </p:nvSpPr>
        <p:spPr bwMode="auto">
          <a:xfrm>
            <a:off x="0" y="0"/>
            <a:ext cx="2971800" cy="457200"/>
          </a:xfrm>
          <a:prstGeom prst="rect">
            <a:avLst/>
          </a:prstGeom>
          <a:noFill/>
          <a:ln>
            <a:miter lim="800000"/>
            <a:headEnd/>
            <a:tailEnd/>
          </a:ln>
        </p:spPr>
        <p:txBody>
          <a:bodyPr wrap="square" numCol="1" anchor="t" anchorCtr="0" compatLnSpc="1">
            <a:prstTxWarp prst="textNoShape">
              <a:avLst/>
            </a:prstTxWarp>
          </a:bodyPr>
          <a:lstStyle/>
          <a:p>
            <a:r>
              <a:rPr lang="sl-SI" smtClean="0"/>
              <a:t>Brušenje</a:t>
            </a:r>
          </a:p>
        </p:txBody>
      </p:sp>
      <p:sp>
        <p:nvSpPr>
          <p:cNvPr id="111621" name="Ograda datuma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sl-SI" smtClean="0"/>
              <a:t>9.9.2008</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Ograda stranske slike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12643" name="Ograda opomb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l-SI" smtClean="0"/>
          </a:p>
        </p:txBody>
      </p:sp>
      <p:sp>
        <p:nvSpPr>
          <p:cNvPr id="112644" name="Ograda glave 3"/>
          <p:cNvSpPr>
            <a:spLocks noGrp="1"/>
          </p:cNvSpPr>
          <p:nvPr>
            <p:ph type="hdr" sz="quarter"/>
          </p:nvPr>
        </p:nvSpPr>
        <p:spPr bwMode="auto">
          <a:xfrm>
            <a:off x="0" y="0"/>
            <a:ext cx="2971800" cy="457200"/>
          </a:xfrm>
          <a:prstGeom prst="rect">
            <a:avLst/>
          </a:prstGeom>
          <a:noFill/>
          <a:ln>
            <a:miter lim="800000"/>
            <a:headEnd/>
            <a:tailEnd/>
          </a:ln>
        </p:spPr>
        <p:txBody>
          <a:bodyPr wrap="square" numCol="1" anchor="t" anchorCtr="0" compatLnSpc="1">
            <a:prstTxWarp prst="textNoShape">
              <a:avLst/>
            </a:prstTxWarp>
          </a:bodyPr>
          <a:lstStyle/>
          <a:p>
            <a:r>
              <a:rPr lang="sl-SI" smtClean="0"/>
              <a:t>Brušenje</a:t>
            </a:r>
          </a:p>
        </p:txBody>
      </p:sp>
      <p:sp>
        <p:nvSpPr>
          <p:cNvPr id="112645" name="Ograda datuma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sl-SI" smtClean="0"/>
              <a:t>9.9.2008</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Ograda stranske slike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13667" name="Ograda opomb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l-SI" smtClean="0"/>
          </a:p>
        </p:txBody>
      </p:sp>
      <p:sp>
        <p:nvSpPr>
          <p:cNvPr id="113668" name="Ograda glave 3"/>
          <p:cNvSpPr>
            <a:spLocks noGrp="1"/>
          </p:cNvSpPr>
          <p:nvPr>
            <p:ph type="hdr" sz="quarter"/>
          </p:nvPr>
        </p:nvSpPr>
        <p:spPr bwMode="auto">
          <a:xfrm>
            <a:off x="0" y="0"/>
            <a:ext cx="2971800" cy="457200"/>
          </a:xfrm>
          <a:prstGeom prst="rect">
            <a:avLst/>
          </a:prstGeom>
          <a:noFill/>
          <a:ln>
            <a:miter lim="800000"/>
            <a:headEnd/>
            <a:tailEnd/>
          </a:ln>
        </p:spPr>
        <p:txBody>
          <a:bodyPr wrap="square" numCol="1" anchor="t" anchorCtr="0" compatLnSpc="1">
            <a:prstTxWarp prst="textNoShape">
              <a:avLst/>
            </a:prstTxWarp>
          </a:bodyPr>
          <a:lstStyle/>
          <a:p>
            <a:r>
              <a:rPr lang="sl-SI" smtClean="0"/>
              <a:t>Brušenje</a:t>
            </a:r>
          </a:p>
        </p:txBody>
      </p:sp>
      <p:sp>
        <p:nvSpPr>
          <p:cNvPr id="113669" name="Ograda datuma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sl-SI" smtClean="0"/>
              <a:t>9.9.2008</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Ograda stranske slike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14691" name="Ograda opomb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l-SI" smtClean="0"/>
          </a:p>
        </p:txBody>
      </p:sp>
      <p:sp>
        <p:nvSpPr>
          <p:cNvPr id="114692" name="Ograda glave 3"/>
          <p:cNvSpPr>
            <a:spLocks noGrp="1"/>
          </p:cNvSpPr>
          <p:nvPr>
            <p:ph type="hdr" sz="quarter"/>
          </p:nvPr>
        </p:nvSpPr>
        <p:spPr bwMode="auto">
          <a:xfrm>
            <a:off x="0" y="0"/>
            <a:ext cx="2971800" cy="457200"/>
          </a:xfrm>
          <a:prstGeom prst="rect">
            <a:avLst/>
          </a:prstGeom>
          <a:noFill/>
          <a:ln>
            <a:miter lim="800000"/>
            <a:headEnd/>
            <a:tailEnd/>
          </a:ln>
        </p:spPr>
        <p:txBody>
          <a:bodyPr wrap="square" numCol="1" anchor="t" anchorCtr="0" compatLnSpc="1">
            <a:prstTxWarp prst="textNoShape">
              <a:avLst/>
            </a:prstTxWarp>
          </a:bodyPr>
          <a:lstStyle/>
          <a:p>
            <a:r>
              <a:rPr lang="sl-SI" smtClean="0"/>
              <a:t>Brušenje</a:t>
            </a:r>
          </a:p>
        </p:txBody>
      </p:sp>
      <p:sp>
        <p:nvSpPr>
          <p:cNvPr id="114693" name="Ograda datuma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sl-SI" smtClean="0"/>
              <a:t>9.9.2008</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Ograda stranske slike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88067" name="Ograda opomb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l-SI" smtClean="0"/>
          </a:p>
        </p:txBody>
      </p:sp>
      <p:sp>
        <p:nvSpPr>
          <p:cNvPr id="88068" name="Ograda glave 4"/>
          <p:cNvSpPr>
            <a:spLocks noGrp="1"/>
          </p:cNvSpPr>
          <p:nvPr>
            <p:ph type="hdr" sz="quarter"/>
          </p:nvPr>
        </p:nvSpPr>
        <p:spPr bwMode="auto">
          <a:xfrm>
            <a:off x="0" y="0"/>
            <a:ext cx="2971800" cy="457200"/>
          </a:xfrm>
          <a:prstGeom prst="rect">
            <a:avLst/>
          </a:prstGeom>
          <a:noFill/>
          <a:ln>
            <a:miter lim="800000"/>
            <a:headEnd/>
            <a:tailEnd/>
          </a:ln>
        </p:spPr>
        <p:txBody>
          <a:bodyPr wrap="square" numCol="1" anchor="t" anchorCtr="0" compatLnSpc="1">
            <a:prstTxWarp prst="textNoShape">
              <a:avLst/>
            </a:prstTxWarp>
          </a:bodyPr>
          <a:lstStyle/>
          <a:p>
            <a:r>
              <a:rPr lang="sl-SI" smtClean="0"/>
              <a:t>Brušenje</a:t>
            </a:r>
          </a:p>
        </p:txBody>
      </p:sp>
      <p:sp>
        <p:nvSpPr>
          <p:cNvPr id="88069" name="Ograda datuma 5"/>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sl-SI" smtClean="0"/>
              <a:t>9.9.2008</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Ograda stranske slike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15715" name="Ograda opomb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l-SI" smtClean="0"/>
          </a:p>
        </p:txBody>
      </p:sp>
      <p:sp>
        <p:nvSpPr>
          <p:cNvPr id="115716" name="Ograda glave 3"/>
          <p:cNvSpPr>
            <a:spLocks noGrp="1"/>
          </p:cNvSpPr>
          <p:nvPr>
            <p:ph type="hdr" sz="quarter"/>
          </p:nvPr>
        </p:nvSpPr>
        <p:spPr bwMode="auto">
          <a:xfrm>
            <a:off x="0" y="0"/>
            <a:ext cx="2971800" cy="457200"/>
          </a:xfrm>
          <a:prstGeom prst="rect">
            <a:avLst/>
          </a:prstGeom>
          <a:noFill/>
          <a:ln>
            <a:miter lim="800000"/>
            <a:headEnd/>
            <a:tailEnd/>
          </a:ln>
        </p:spPr>
        <p:txBody>
          <a:bodyPr wrap="square" numCol="1" anchor="t" anchorCtr="0" compatLnSpc="1">
            <a:prstTxWarp prst="textNoShape">
              <a:avLst/>
            </a:prstTxWarp>
          </a:bodyPr>
          <a:lstStyle/>
          <a:p>
            <a:r>
              <a:rPr lang="sl-SI" smtClean="0"/>
              <a:t>Brušenje</a:t>
            </a:r>
          </a:p>
        </p:txBody>
      </p:sp>
      <p:sp>
        <p:nvSpPr>
          <p:cNvPr id="115717" name="Ograda datuma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sl-SI" smtClean="0"/>
              <a:t>9.9.2008</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Ograda stranske slike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16739" name="Ograda opomb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l-SI" smtClean="0"/>
          </a:p>
        </p:txBody>
      </p:sp>
      <p:sp>
        <p:nvSpPr>
          <p:cNvPr id="116740" name="Ograda glave 3"/>
          <p:cNvSpPr>
            <a:spLocks noGrp="1"/>
          </p:cNvSpPr>
          <p:nvPr>
            <p:ph type="hdr" sz="quarter"/>
          </p:nvPr>
        </p:nvSpPr>
        <p:spPr bwMode="auto">
          <a:xfrm>
            <a:off x="0" y="0"/>
            <a:ext cx="2971800" cy="457200"/>
          </a:xfrm>
          <a:prstGeom prst="rect">
            <a:avLst/>
          </a:prstGeom>
          <a:noFill/>
          <a:ln>
            <a:miter lim="800000"/>
            <a:headEnd/>
            <a:tailEnd/>
          </a:ln>
        </p:spPr>
        <p:txBody>
          <a:bodyPr wrap="square" numCol="1" anchor="t" anchorCtr="0" compatLnSpc="1">
            <a:prstTxWarp prst="textNoShape">
              <a:avLst/>
            </a:prstTxWarp>
          </a:bodyPr>
          <a:lstStyle/>
          <a:p>
            <a:r>
              <a:rPr lang="sl-SI" smtClean="0"/>
              <a:t>Brušenje</a:t>
            </a:r>
          </a:p>
        </p:txBody>
      </p:sp>
      <p:sp>
        <p:nvSpPr>
          <p:cNvPr id="116741" name="Ograda datuma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sl-SI" smtClean="0"/>
              <a:t>9.9.2008</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Ograda stranske slike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17763" name="Ograda opomb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l-SI" smtClean="0"/>
          </a:p>
        </p:txBody>
      </p:sp>
      <p:sp>
        <p:nvSpPr>
          <p:cNvPr id="117764" name="Ograda glave 3"/>
          <p:cNvSpPr>
            <a:spLocks noGrp="1"/>
          </p:cNvSpPr>
          <p:nvPr>
            <p:ph type="hdr" sz="quarter"/>
          </p:nvPr>
        </p:nvSpPr>
        <p:spPr bwMode="auto">
          <a:xfrm>
            <a:off x="0" y="0"/>
            <a:ext cx="2971800" cy="457200"/>
          </a:xfrm>
          <a:prstGeom prst="rect">
            <a:avLst/>
          </a:prstGeom>
          <a:noFill/>
          <a:ln>
            <a:miter lim="800000"/>
            <a:headEnd/>
            <a:tailEnd/>
          </a:ln>
        </p:spPr>
        <p:txBody>
          <a:bodyPr wrap="square" numCol="1" anchor="t" anchorCtr="0" compatLnSpc="1">
            <a:prstTxWarp prst="textNoShape">
              <a:avLst/>
            </a:prstTxWarp>
          </a:bodyPr>
          <a:lstStyle/>
          <a:p>
            <a:r>
              <a:rPr lang="sl-SI" smtClean="0"/>
              <a:t>Brušenje</a:t>
            </a:r>
          </a:p>
        </p:txBody>
      </p:sp>
      <p:sp>
        <p:nvSpPr>
          <p:cNvPr id="117765" name="Ograda datuma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sl-SI" smtClean="0"/>
              <a:t>9.9.2008</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Ograda stranske slike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18787" name="Ograda opomb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l-SI" smtClean="0"/>
          </a:p>
        </p:txBody>
      </p:sp>
      <p:sp>
        <p:nvSpPr>
          <p:cNvPr id="118788" name="Ograda glave 3"/>
          <p:cNvSpPr>
            <a:spLocks noGrp="1"/>
          </p:cNvSpPr>
          <p:nvPr>
            <p:ph type="hdr" sz="quarter"/>
          </p:nvPr>
        </p:nvSpPr>
        <p:spPr bwMode="auto">
          <a:xfrm>
            <a:off x="0" y="0"/>
            <a:ext cx="2971800" cy="457200"/>
          </a:xfrm>
          <a:prstGeom prst="rect">
            <a:avLst/>
          </a:prstGeom>
          <a:noFill/>
          <a:ln>
            <a:miter lim="800000"/>
            <a:headEnd/>
            <a:tailEnd/>
          </a:ln>
        </p:spPr>
        <p:txBody>
          <a:bodyPr wrap="square" numCol="1" anchor="t" anchorCtr="0" compatLnSpc="1">
            <a:prstTxWarp prst="textNoShape">
              <a:avLst/>
            </a:prstTxWarp>
          </a:bodyPr>
          <a:lstStyle/>
          <a:p>
            <a:r>
              <a:rPr lang="sl-SI" smtClean="0"/>
              <a:t>Brušenje</a:t>
            </a:r>
          </a:p>
        </p:txBody>
      </p:sp>
      <p:sp>
        <p:nvSpPr>
          <p:cNvPr id="118789" name="Ograda datuma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sl-SI" smtClean="0"/>
              <a:t>9.9.2008</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Ograda stranske slike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19811" name="Ograda opomb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l-SI" smtClean="0"/>
          </a:p>
        </p:txBody>
      </p:sp>
      <p:sp>
        <p:nvSpPr>
          <p:cNvPr id="119812" name="Ograda glave 3"/>
          <p:cNvSpPr>
            <a:spLocks noGrp="1"/>
          </p:cNvSpPr>
          <p:nvPr>
            <p:ph type="hdr" sz="quarter"/>
          </p:nvPr>
        </p:nvSpPr>
        <p:spPr bwMode="auto">
          <a:xfrm>
            <a:off x="0" y="0"/>
            <a:ext cx="2971800" cy="457200"/>
          </a:xfrm>
          <a:prstGeom prst="rect">
            <a:avLst/>
          </a:prstGeom>
          <a:noFill/>
          <a:ln>
            <a:miter lim="800000"/>
            <a:headEnd/>
            <a:tailEnd/>
          </a:ln>
        </p:spPr>
        <p:txBody>
          <a:bodyPr wrap="square" numCol="1" anchor="t" anchorCtr="0" compatLnSpc="1">
            <a:prstTxWarp prst="textNoShape">
              <a:avLst/>
            </a:prstTxWarp>
          </a:bodyPr>
          <a:lstStyle/>
          <a:p>
            <a:r>
              <a:rPr lang="sl-SI" smtClean="0"/>
              <a:t>Brušenje</a:t>
            </a:r>
          </a:p>
        </p:txBody>
      </p:sp>
      <p:sp>
        <p:nvSpPr>
          <p:cNvPr id="119813" name="Ograda datuma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sl-SI" smtClean="0"/>
              <a:t>9.9.2008</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Ograda stranske slike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20835" name="Ograda opomb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l-SI" smtClean="0"/>
          </a:p>
        </p:txBody>
      </p:sp>
      <p:sp>
        <p:nvSpPr>
          <p:cNvPr id="120836" name="Ograda glave 3"/>
          <p:cNvSpPr>
            <a:spLocks noGrp="1"/>
          </p:cNvSpPr>
          <p:nvPr>
            <p:ph type="hdr" sz="quarter"/>
          </p:nvPr>
        </p:nvSpPr>
        <p:spPr bwMode="auto">
          <a:xfrm>
            <a:off x="0" y="0"/>
            <a:ext cx="2971800" cy="457200"/>
          </a:xfrm>
          <a:prstGeom prst="rect">
            <a:avLst/>
          </a:prstGeom>
          <a:noFill/>
          <a:ln>
            <a:miter lim="800000"/>
            <a:headEnd/>
            <a:tailEnd/>
          </a:ln>
        </p:spPr>
        <p:txBody>
          <a:bodyPr wrap="square" numCol="1" anchor="t" anchorCtr="0" compatLnSpc="1">
            <a:prstTxWarp prst="textNoShape">
              <a:avLst/>
            </a:prstTxWarp>
          </a:bodyPr>
          <a:lstStyle/>
          <a:p>
            <a:r>
              <a:rPr lang="sl-SI" smtClean="0"/>
              <a:t>Brušenje</a:t>
            </a:r>
          </a:p>
        </p:txBody>
      </p:sp>
      <p:sp>
        <p:nvSpPr>
          <p:cNvPr id="120837" name="Ograda datuma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sl-SI" smtClean="0"/>
              <a:t>9.9.2008</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Ograda stranske slike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21859" name="Ograda opomb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l-SI" smtClean="0"/>
          </a:p>
        </p:txBody>
      </p:sp>
      <p:sp>
        <p:nvSpPr>
          <p:cNvPr id="121860" name="Ograda glave 3"/>
          <p:cNvSpPr>
            <a:spLocks noGrp="1"/>
          </p:cNvSpPr>
          <p:nvPr>
            <p:ph type="hdr" sz="quarter"/>
          </p:nvPr>
        </p:nvSpPr>
        <p:spPr bwMode="auto">
          <a:xfrm>
            <a:off x="0" y="0"/>
            <a:ext cx="2971800" cy="457200"/>
          </a:xfrm>
          <a:prstGeom prst="rect">
            <a:avLst/>
          </a:prstGeom>
          <a:noFill/>
          <a:ln>
            <a:miter lim="800000"/>
            <a:headEnd/>
            <a:tailEnd/>
          </a:ln>
        </p:spPr>
        <p:txBody>
          <a:bodyPr wrap="square" numCol="1" anchor="t" anchorCtr="0" compatLnSpc="1">
            <a:prstTxWarp prst="textNoShape">
              <a:avLst/>
            </a:prstTxWarp>
          </a:bodyPr>
          <a:lstStyle/>
          <a:p>
            <a:r>
              <a:rPr lang="sl-SI" smtClean="0"/>
              <a:t>Brušenje</a:t>
            </a:r>
          </a:p>
        </p:txBody>
      </p:sp>
      <p:sp>
        <p:nvSpPr>
          <p:cNvPr id="121861" name="Ograda datuma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sl-SI" smtClean="0"/>
              <a:t>9.9.2008</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Ograda stranske slike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22883" name="Ograda opomb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l-SI" smtClean="0"/>
          </a:p>
        </p:txBody>
      </p:sp>
      <p:sp>
        <p:nvSpPr>
          <p:cNvPr id="122884" name="Ograda glave 3"/>
          <p:cNvSpPr>
            <a:spLocks noGrp="1"/>
          </p:cNvSpPr>
          <p:nvPr>
            <p:ph type="hdr" sz="quarter"/>
          </p:nvPr>
        </p:nvSpPr>
        <p:spPr bwMode="auto">
          <a:xfrm>
            <a:off x="0" y="0"/>
            <a:ext cx="2971800" cy="457200"/>
          </a:xfrm>
          <a:prstGeom prst="rect">
            <a:avLst/>
          </a:prstGeom>
          <a:noFill/>
          <a:ln>
            <a:miter lim="800000"/>
            <a:headEnd/>
            <a:tailEnd/>
          </a:ln>
        </p:spPr>
        <p:txBody>
          <a:bodyPr wrap="square" numCol="1" anchor="t" anchorCtr="0" compatLnSpc="1">
            <a:prstTxWarp prst="textNoShape">
              <a:avLst/>
            </a:prstTxWarp>
          </a:bodyPr>
          <a:lstStyle/>
          <a:p>
            <a:r>
              <a:rPr lang="sl-SI" smtClean="0"/>
              <a:t>Brušenje</a:t>
            </a:r>
          </a:p>
        </p:txBody>
      </p:sp>
      <p:sp>
        <p:nvSpPr>
          <p:cNvPr id="122885" name="Ograda datuma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sl-SI" smtClean="0"/>
              <a:t>9.9.2008</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Ograda stranske slike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23907" name="Ograda opomb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l-SI" smtClean="0"/>
          </a:p>
        </p:txBody>
      </p:sp>
      <p:sp>
        <p:nvSpPr>
          <p:cNvPr id="123908" name="Ograda glave 3"/>
          <p:cNvSpPr>
            <a:spLocks noGrp="1"/>
          </p:cNvSpPr>
          <p:nvPr>
            <p:ph type="hdr" sz="quarter"/>
          </p:nvPr>
        </p:nvSpPr>
        <p:spPr bwMode="auto">
          <a:xfrm>
            <a:off x="0" y="0"/>
            <a:ext cx="2971800" cy="457200"/>
          </a:xfrm>
          <a:prstGeom prst="rect">
            <a:avLst/>
          </a:prstGeom>
          <a:noFill/>
          <a:ln>
            <a:miter lim="800000"/>
            <a:headEnd/>
            <a:tailEnd/>
          </a:ln>
        </p:spPr>
        <p:txBody>
          <a:bodyPr wrap="square" numCol="1" anchor="t" anchorCtr="0" compatLnSpc="1">
            <a:prstTxWarp prst="textNoShape">
              <a:avLst/>
            </a:prstTxWarp>
          </a:bodyPr>
          <a:lstStyle/>
          <a:p>
            <a:r>
              <a:rPr lang="sl-SI" smtClean="0"/>
              <a:t>Brušenje</a:t>
            </a:r>
          </a:p>
        </p:txBody>
      </p:sp>
      <p:sp>
        <p:nvSpPr>
          <p:cNvPr id="123909" name="Ograda datuma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sl-SI" smtClean="0"/>
              <a:t>9.9.2008</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Ograda stranske slike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24931" name="Ograda opomb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l-SI" smtClean="0"/>
          </a:p>
        </p:txBody>
      </p:sp>
      <p:sp>
        <p:nvSpPr>
          <p:cNvPr id="124932" name="Ograda glave 3"/>
          <p:cNvSpPr>
            <a:spLocks noGrp="1"/>
          </p:cNvSpPr>
          <p:nvPr>
            <p:ph type="hdr" sz="quarter"/>
          </p:nvPr>
        </p:nvSpPr>
        <p:spPr bwMode="auto">
          <a:xfrm>
            <a:off x="0" y="0"/>
            <a:ext cx="2971800" cy="457200"/>
          </a:xfrm>
          <a:prstGeom prst="rect">
            <a:avLst/>
          </a:prstGeom>
          <a:noFill/>
          <a:ln>
            <a:miter lim="800000"/>
            <a:headEnd/>
            <a:tailEnd/>
          </a:ln>
        </p:spPr>
        <p:txBody>
          <a:bodyPr wrap="square" numCol="1" anchor="t" anchorCtr="0" compatLnSpc="1">
            <a:prstTxWarp prst="textNoShape">
              <a:avLst/>
            </a:prstTxWarp>
          </a:bodyPr>
          <a:lstStyle/>
          <a:p>
            <a:r>
              <a:rPr lang="sl-SI" smtClean="0"/>
              <a:t>Brušenje</a:t>
            </a:r>
          </a:p>
        </p:txBody>
      </p:sp>
      <p:sp>
        <p:nvSpPr>
          <p:cNvPr id="124933" name="Ograda datuma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sl-SI" smtClean="0"/>
              <a:t>9.9.2008</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Ograda stranske slike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89091" name="Ograda opomb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l-SI" smtClean="0"/>
          </a:p>
        </p:txBody>
      </p:sp>
      <p:sp>
        <p:nvSpPr>
          <p:cNvPr id="89092" name="Ograda glave 4"/>
          <p:cNvSpPr>
            <a:spLocks noGrp="1"/>
          </p:cNvSpPr>
          <p:nvPr>
            <p:ph type="hdr" sz="quarter"/>
          </p:nvPr>
        </p:nvSpPr>
        <p:spPr bwMode="auto">
          <a:xfrm>
            <a:off x="0" y="0"/>
            <a:ext cx="2971800" cy="457200"/>
          </a:xfrm>
          <a:prstGeom prst="rect">
            <a:avLst/>
          </a:prstGeom>
          <a:noFill/>
          <a:ln>
            <a:miter lim="800000"/>
            <a:headEnd/>
            <a:tailEnd/>
          </a:ln>
        </p:spPr>
        <p:txBody>
          <a:bodyPr wrap="square" numCol="1" anchor="t" anchorCtr="0" compatLnSpc="1">
            <a:prstTxWarp prst="textNoShape">
              <a:avLst/>
            </a:prstTxWarp>
          </a:bodyPr>
          <a:lstStyle/>
          <a:p>
            <a:r>
              <a:rPr lang="sl-SI" smtClean="0"/>
              <a:t>Brušenje</a:t>
            </a:r>
          </a:p>
        </p:txBody>
      </p:sp>
      <p:sp>
        <p:nvSpPr>
          <p:cNvPr id="89093" name="Ograda datuma 5"/>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sl-SI" smtClean="0"/>
              <a:t>9.9.2008</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Ograda stranske slike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25955" name="Ograda opomb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l-SI" smtClean="0"/>
          </a:p>
        </p:txBody>
      </p:sp>
      <p:sp>
        <p:nvSpPr>
          <p:cNvPr id="125956" name="Ograda glave 3"/>
          <p:cNvSpPr>
            <a:spLocks noGrp="1"/>
          </p:cNvSpPr>
          <p:nvPr>
            <p:ph type="hdr" sz="quarter"/>
          </p:nvPr>
        </p:nvSpPr>
        <p:spPr bwMode="auto">
          <a:xfrm>
            <a:off x="0" y="0"/>
            <a:ext cx="2971800" cy="457200"/>
          </a:xfrm>
          <a:prstGeom prst="rect">
            <a:avLst/>
          </a:prstGeom>
          <a:noFill/>
          <a:ln>
            <a:miter lim="800000"/>
            <a:headEnd/>
            <a:tailEnd/>
          </a:ln>
        </p:spPr>
        <p:txBody>
          <a:bodyPr wrap="square" numCol="1" anchor="t" anchorCtr="0" compatLnSpc="1">
            <a:prstTxWarp prst="textNoShape">
              <a:avLst/>
            </a:prstTxWarp>
          </a:bodyPr>
          <a:lstStyle/>
          <a:p>
            <a:r>
              <a:rPr lang="sl-SI" smtClean="0"/>
              <a:t>Brušenje</a:t>
            </a:r>
          </a:p>
        </p:txBody>
      </p:sp>
      <p:sp>
        <p:nvSpPr>
          <p:cNvPr id="125957" name="Ograda datuma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sl-SI" smtClean="0"/>
              <a:t>9.9.2008</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Ograda stranske slike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26979" name="Ograda opomb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l-SI" smtClean="0"/>
          </a:p>
        </p:txBody>
      </p:sp>
      <p:sp>
        <p:nvSpPr>
          <p:cNvPr id="126980" name="Ograda glave 3"/>
          <p:cNvSpPr>
            <a:spLocks noGrp="1"/>
          </p:cNvSpPr>
          <p:nvPr>
            <p:ph type="hdr" sz="quarter"/>
          </p:nvPr>
        </p:nvSpPr>
        <p:spPr bwMode="auto">
          <a:xfrm>
            <a:off x="0" y="0"/>
            <a:ext cx="2971800" cy="457200"/>
          </a:xfrm>
          <a:prstGeom prst="rect">
            <a:avLst/>
          </a:prstGeom>
          <a:noFill/>
          <a:ln>
            <a:miter lim="800000"/>
            <a:headEnd/>
            <a:tailEnd/>
          </a:ln>
        </p:spPr>
        <p:txBody>
          <a:bodyPr wrap="square" numCol="1" anchor="t" anchorCtr="0" compatLnSpc="1">
            <a:prstTxWarp prst="textNoShape">
              <a:avLst/>
            </a:prstTxWarp>
          </a:bodyPr>
          <a:lstStyle/>
          <a:p>
            <a:r>
              <a:rPr lang="sl-SI" smtClean="0"/>
              <a:t>Brušenje</a:t>
            </a:r>
          </a:p>
        </p:txBody>
      </p:sp>
      <p:sp>
        <p:nvSpPr>
          <p:cNvPr id="126981" name="Ograda datuma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sl-SI" smtClean="0"/>
              <a:t>9.9.2008</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Ograda stranske slike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28003" name="Ograda opomb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l-SI" smtClean="0"/>
          </a:p>
        </p:txBody>
      </p:sp>
      <p:sp>
        <p:nvSpPr>
          <p:cNvPr id="128004" name="Ograda glave 3"/>
          <p:cNvSpPr>
            <a:spLocks noGrp="1"/>
          </p:cNvSpPr>
          <p:nvPr>
            <p:ph type="hdr" sz="quarter"/>
          </p:nvPr>
        </p:nvSpPr>
        <p:spPr bwMode="auto">
          <a:xfrm>
            <a:off x="0" y="0"/>
            <a:ext cx="2971800" cy="457200"/>
          </a:xfrm>
          <a:prstGeom prst="rect">
            <a:avLst/>
          </a:prstGeom>
          <a:noFill/>
          <a:ln>
            <a:miter lim="800000"/>
            <a:headEnd/>
            <a:tailEnd/>
          </a:ln>
        </p:spPr>
        <p:txBody>
          <a:bodyPr wrap="square" numCol="1" anchor="t" anchorCtr="0" compatLnSpc="1">
            <a:prstTxWarp prst="textNoShape">
              <a:avLst/>
            </a:prstTxWarp>
          </a:bodyPr>
          <a:lstStyle/>
          <a:p>
            <a:r>
              <a:rPr lang="sl-SI" smtClean="0"/>
              <a:t>Brušenje</a:t>
            </a:r>
          </a:p>
        </p:txBody>
      </p:sp>
      <p:sp>
        <p:nvSpPr>
          <p:cNvPr id="128005" name="Ograda datuma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sl-SI" smtClean="0"/>
              <a:t>9.9.2008</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Ograda stranske slike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29027" name="Ograda opomb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l-SI" smtClean="0"/>
          </a:p>
        </p:txBody>
      </p:sp>
      <p:sp>
        <p:nvSpPr>
          <p:cNvPr id="129028" name="Ograda glave 3"/>
          <p:cNvSpPr>
            <a:spLocks noGrp="1"/>
          </p:cNvSpPr>
          <p:nvPr>
            <p:ph type="hdr" sz="quarter"/>
          </p:nvPr>
        </p:nvSpPr>
        <p:spPr bwMode="auto">
          <a:xfrm>
            <a:off x="0" y="0"/>
            <a:ext cx="2971800" cy="457200"/>
          </a:xfrm>
          <a:prstGeom prst="rect">
            <a:avLst/>
          </a:prstGeom>
          <a:noFill/>
          <a:ln>
            <a:miter lim="800000"/>
            <a:headEnd/>
            <a:tailEnd/>
          </a:ln>
        </p:spPr>
        <p:txBody>
          <a:bodyPr wrap="square" numCol="1" anchor="t" anchorCtr="0" compatLnSpc="1">
            <a:prstTxWarp prst="textNoShape">
              <a:avLst/>
            </a:prstTxWarp>
          </a:bodyPr>
          <a:lstStyle/>
          <a:p>
            <a:r>
              <a:rPr lang="sl-SI" smtClean="0"/>
              <a:t>Brušenje</a:t>
            </a:r>
          </a:p>
        </p:txBody>
      </p:sp>
      <p:sp>
        <p:nvSpPr>
          <p:cNvPr id="129029" name="Ograda datuma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sl-SI" smtClean="0"/>
              <a:t>9.9.2008</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Ograda stranske slike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30051" name="Ograda opomb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l-SI" smtClean="0"/>
          </a:p>
        </p:txBody>
      </p:sp>
      <p:sp>
        <p:nvSpPr>
          <p:cNvPr id="130052" name="Ograda glave 3"/>
          <p:cNvSpPr>
            <a:spLocks noGrp="1"/>
          </p:cNvSpPr>
          <p:nvPr>
            <p:ph type="hdr" sz="quarter"/>
          </p:nvPr>
        </p:nvSpPr>
        <p:spPr bwMode="auto">
          <a:xfrm>
            <a:off x="0" y="0"/>
            <a:ext cx="2971800" cy="457200"/>
          </a:xfrm>
          <a:prstGeom prst="rect">
            <a:avLst/>
          </a:prstGeom>
          <a:noFill/>
          <a:ln>
            <a:miter lim="800000"/>
            <a:headEnd/>
            <a:tailEnd/>
          </a:ln>
        </p:spPr>
        <p:txBody>
          <a:bodyPr wrap="square" numCol="1" anchor="t" anchorCtr="0" compatLnSpc="1">
            <a:prstTxWarp prst="textNoShape">
              <a:avLst/>
            </a:prstTxWarp>
          </a:bodyPr>
          <a:lstStyle/>
          <a:p>
            <a:r>
              <a:rPr lang="sl-SI" smtClean="0"/>
              <a:t>Brušenje</a:t>
            </a:r>
          </a:p>
        </p:txBody>
      </p:sp>
      <p:sp>
        <p:nvSpPr>
          <p:cNvPr id="130053" name="Ograda datuma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sl-SI" smtClean="0"/>
              <a:t>9.9.2008</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Ograda stranske slike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31075" name="Ograda opomb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l-SI" smtClean="0"/>
          </a:p>
        </p:txBody>
      </p:sp>
      <p:sp>
        <p:nvSpPr>
          <p:cNvPr id="131076" name="Ograda glave 3"/>
          <p:cNvSpPr>
            <a:spLocks noGrp="1"/>
          </p:cNvSpPr>
          <p:nvPr>
            <p:ph type="hdr" sz="quarter"/>
          </p:nvPr>
        </p:nvSpPr>
        <p:spPr bwMode="auto">
          <a:xfrm>
            <a:off x="0" y="0"/>
            <a:ext cx="2971800" cy="457200"/>
          </a:xfrm>
          <a:prstGeom prst="rect">
            <a:avLst/>
          </a:prstGeom>
          <a:noFill/>
          <a:ln>
            <a:miter lim="800000"/>
            <a:headEnd/>
            <a:tailEnd/>
          </a:ln>
        </p:spPr>
        <p:txBody>
          <a:bodyPr wrap="square" numCol="1" anchor="t" anchorCtr="0" compatLnSpc="1">
            <a:prstTxWarp prst="textNoShape">
              <a:avLst/>
            </a:prstTxWarp>
          </a:bodyPr>
          <a:lstStyle/>
          <a:p>
            <a:r>
              <a:rPr lang="sl-SI" smtClean="0"/>
              <a:t>Brušenje</a:t>
            </a:r>
          </a:p>
        </p:txBody>
      </p:sp>
      <p:sp>
        <p:nvSpPr>
          <p:cNvPr id="131077" name="Ograda datuma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sl-SI" smtClean="0"/>
              <a:t>9.9.2008</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Ograda stranske slike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32099" name="Ograda opomb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l-SI" smtClean="0"/>
          </a:p>
        </p:txBody>
      </p:sp>
      <p:sp>
        <p:nvSpPr>
          <p:cNvPr id="132100" name="Ograda glave 3"/>
          <p:cNvSpPr>
            <a:spLocks noGrp="1"/>
          </p:cNvSpPr>
          <p:nvPr>
            <p:ph type="hdr" sz="quarter"/>
          </p:nvPr>
        </p:nvSpPr>
        <p:spPr bwMode="auto">
          <a:xfrm>
            <a:off x="0" y="0"/>
            <a:ext cx="2971800" cy="457200"/>
          </a:xfrm>
          <a:prstGeom prst="rect">
            <a:avLst/>
          </a:prstGeom>
          <a:noFill/>
          <a:ln>
            <a:miter lim="800000"/>
            <a:headEnd/>
            <a:tailEnd/>
          </a:ln>
        </p:spPr>
        <p:txBody>
          <a:bodyPr wrap="square" numCol="1" anchor="t" anchorCtr="0" compatLnSpc="1">
            <a:prstTxWarp prst="textNoShape">
              <a:avLst/>
            </a:prstTxWarp>
          </a:bodyPr>
          <a:lstStyle/>
          <a:p>
            <a:r>
              <a:rPr lang="sl-SI" smtClean="0"/>
              <a:t>Brušenje</a:t>
            </a:r>
          </a:p>
        </p:txBody>
      </p:sp>
      <p:sp>
        <p:nvSpPr>
          <p:cNvPr id="132101" name="Ograda datuma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sl-SI" smtClean="0"/>
              <a:t>9.9.2008</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Ograda stranske slike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33123" name="Ograda opomb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l-SI" smtClean="0"/>
          </a:p>
        </p:txBody>
      </p:sp>
      <p:sp>
        <p:nvSpPr>
          <p:cNvPr id="133124" name="Ograda glave 3"/>
          <p:cNvSpPr>
            <a:spLocks noGrp="1"/>
          </p:cNvSpPr>
          <p:nvPr>
            <p:ph type="hdr" sz="quarter"/>
          </p:nvPr>
        </p:nvSpPr>
        <p:spPr bwMode="auto">
          <a:xfrm>
            <a:off x="0" y="0"/>
            <a:ext cx="2971800" cy="457200"/>
          </a:xfrm>
          <a:prstGeom prst="rect">
            <a:avLst/>
          </a:prstGeom>
          <a:noFill/>
          <a:ln>
            <a:miter lim="800000"/>
            <a:headEnd/>
            <a:tailEnd/>
          </a:ln>
        </p:spPr>
        <p:txBody>
          <a:bodyPr wrap="square" numCol="1" anchor="t" anchorCtr="0" compatLnSpc="1">
            <a:prstTxWarp prst="textNoShape">
              <a:avLst/>
            </a:prstTxWarp>
          </a:bodyPr>
          <a:lstStyle/>
          <a:p>
            <a:r>
              <a:rPr lang="sl-SI" smtClean="0"/>
              <a:t>Brušenje</a:t>
            </a:r>
          </a:p>
        </p:txBody>
      </p:sp>
      <p:sp>
        <p:nvSpPr>
          <p:cNvPr id="133125" name="Ograda datuma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sl-SI" smtClean="0"/>
              <a:t>9.9.2008</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Ograda stranske slike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34147" name="Ograda opomb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l-SI" smtClean="0"/>
          </a:p>
        </p:txBody>
      </p:sp>
      <p:sp>
        <p:nvSpPr>
          <p:cNvPr id="134148" name="Ograda glave 3"/>
          <p:cNvSpPr>
            <a:spLocks noGrp="1"/>
          </p:cNvSpPr>
          <p:nvPr>
            <p:ph type="hdr" sz="quarter"/>
          </p:nvPr>
        </p:nvSpPr>
        <p:spPr bwMode="auto">
          <a:xfrm>
            <a:off x="0" y="0"/>
            <a:ext cx="2971800" cy="457200"/>
          </a:xfrm>
          <a:prstGeom prst="rect">
            <a:avLst/>
          </a:prstGeom>
          <a:noFill/>
          <a:ln>
            <a:miter lim="800000"/>
            <a:headEnd/>
            <a:tailEnd/>
          </a:ln>
        </p:spPr>
        <p:txBody>
          <a:bodyPr wrap="square" numCol="1" anchor="t" anchorCtr="0" compatLnSpc="1">
            <a:prstTxWarp prst="textNoShape">
              <a:avLst/>
            </a:prstTxWarp>
          </a:bodyPr>
          <a:lstStyle/>
          <a:p>
            <a:r>
              <a:rPr lang="sl-SI" smtClean="0"/>
              <a:t>Brušenje</a:t>
            </a:r>
          </a:p>
        </p:txBody>
      </p:sp>
      <p:sp>
        <p:nvSpPr>
          <p:cNvPr id="134149" name="Ograda datuma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sl-SI" smtClean="0"/>
              <a:t>9.9.2008</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Ograda stranske slike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35171" name="Ograda opomb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l-SI" smtClean="0"/>
          </a:p>
        </p:txBody>
      </p:sp>
      <p:sp>
        <p:nvSpPr>
          <p:cNvPr id="135172" name="Ograda glave 3"/>
          <p:cNvSpPr>
            <a:spLocks noGrp="1"/>
          </p:cNvSpPr>
          <p:nvPr>
            <p:ph type="hdr" sz="quarter"/>
          </p:nvPr>
        </p:nvSpPr>
        <p:spPr bwMode="auto">
          <a:xfrm>
            <a:off x="0" y="0"/>
            <a:ext cx="2971800" cy="457200"/>
          </a:xfrm>
          <a:prstGeom prst="rect">
            <a:avLst/>
          </a:prstGeom>
          <a:noFill/>
          <a:ln>
            <a:miter lim="800000"/>
            <a:headEnd/>
            <a:tailEnd/>
          </a:ln>
        </p:spPr>
        <p:txBody>
          <a:bodyPr wrap="square" numCol="1" anchor="t" anchorCtr="0" compatLnSpc="1">
            <a:prstTxWarp prst="textNoShape">
              <a:avLst/>
            </a:prstTxWarp>
          </a:bodyPr>
          <a:lstStyle/>
          <a:p>
            <a:r>
              <a:rPr lang="sl-SI" smtClean="0"/>
              <a:t>Brušenje</a:t>
            </a:r>
          </a:p>
        </p:txBody>
      </p:sp>
      <p:sp>
        <p:nvSpPr>
          <p:cNvPr id="135173" name="Ograda datuma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sl-SI" smtClean="0"/>
              <a:t>9.9.2008</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Ograda stranske slike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90115" name="Ograda opomb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l-SI" smtClean="0"/>
          </a:p>
        </p:txBody>
      </p:sp>
      <p:sp>
        <p:nvSpPr>
          <p:cNvPr id="90116" name="Ograda glave 3"/>
          <p:cNvSpPr>
            <a:spLocks noGrp="1"/>
          </p:cNvSpPr>
          <p:nvPr>
            <p:ph type="hdr" sz="quarter"/>
          </p:nvPr>
        </p:nvSpPr>
        <p:spPr bwMode="auto">
          <a:xfrm>
            <a:off x="0" y="0"/>
            <a:ext cx="2971800" cy="457200"/>
          </a:xfrm>
          <a:prstGeom prst="rect">
            <a:avLst/>
          </a:prstGeom>
          <a:noFill/>
          <a:ln>
            <a:miter lim="800000"/>
            <a:headEnd/>
            <a:tailEnd/>
          </a:ln>
        </p:spPr>
        <p:txBody>
          <a:bodyPr wrap="square" numCol="1" anchor="t" anchorCtr="0" compatLnSpc="1">
            <a:prstTxWarp prst="textNoShape">
              <a:avLst/>
            </a:prstTxWarp>
          </a:bodyPr>
          <a:lstStyle/>
          <a:p>
            <a:r>
              <a:rPr lang="sl-SI" smtClean="0"/>
              <a:t>Brušenje</a:t>
            </a:r>
          </a:p>
        </p:txBody>
      </p:sp>
      <p:sp>
        <p:nvSpPr>
          <p:cNvPr id="90117" name="Ograda datuma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sl-SI" smtClean="0"/>
              <a:t>9.9.2008</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Ograda stranske slike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36195" name="Ograda opomb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l-SI" smtClean="0"/>
          </a:p>
        </p:txBody>
      </p:sp>
      <p:sp>
        <p:nvSpPr>
          <p:cNvPr id="136196" name="Ograda glave 3"/>
          <p:cNvSpPr>
            <a:spLocks noGrp="1"/>
          </p:cNvSpPr>
          <p:nvPr>
            <p:ph type="hdr" sz="quarter"/>
          </p:nvPr>
        </p:nvSpPr>
        <p:spPr bwMode="auto">
          <a:xfrm>
            <a:off x="0" y="0"/>
            <a:ext cx="2971800" cy="457200"/>
          </a:xfrm>
          <a:prstGeom prst="rect">
            <a:avLst/>
          </a:prstGeom>
          <a:noFill/>
          <a:ln>
            <a:miter lim="800000"/>
            <a:headEnd/>
            <a:tailEnd/>
          </a:ln>
        </p:spPr>
        <p:txBody>
          <a:bodyPr wrap="square" numCol="1" anchor="t" anchorCtr="0" compatLnSpc="1">
            <a:prstTxWarp prst="textNoShape">
              <a:avLst/>
            </a:prstTxWarp>
          </a:bodyPr>
          <a:lstStyle/>
          <a:p>
            <a:r>
              <a:rPr lang="sl-SI" smtClean="0"/>
              <a:t>Brušenje</a:t>
            </a:r>
          </a:p>
        </p:txBody>
      </p:sp>
      <p:sp>
        <p:nvSpPr>
          <p:cNvPr id="136197" name="Ograda datuma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sl-SI" smtClean="0"/>
              <a:t>9.9.2008</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Ograda stranske slike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37219" name="Ograda opomb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l-SI" smtClean="0"/>
          </a:p>
        </p:txBody>
      </p:sp>
      <p:sp>
        <p:nvSpPr>
          <p:cNvPr id="137220" name="Ograda glave 3"/>
          <p:cNvSpPr>
            <a:spLocks noGrp="1"/>
          </p:cNvSpPr>
          <p:nvPr>
            <p:ph type="hdr" sz="quarter"/>
          </p:nvPr>
        </p:nvSpPr>
        <p:spPr bwMode="auto">
          <a:xfrm>
            <a:off x="0" y="0"/>
            <a:ext cx="2971800" cy="457200"/>
          </a:xfrm>
          <a:prstGeom prst="rect">
            <a:avLst/>
          </a:prstGeom>
          <a:noFill/>
          <a:ln>
            <a:miter lim="800000"/>
            <a:headEnd/>
            <a:tailEnd/>
          </a:ln>
        </p:spPr>
        <p:txBody>
          <a:bodyPr wrap="square" numCol="1" anchor="t" anchorCtr="0" compatLnSpc="1">
            <a:prstTxWarp prst="textNoShape">
              <a:avLst/>
            </a:prstTxWarp>
          </a:bodyPr>
          <a:lstStyle/>
          <a:p>
            <a:r>
              <a:rPr lang="sl-SI" smtClean="0"/>
              <a:t>Brušenje</a:t>
            </a:r>
          </a:p>
        </p:txBody>
      </p:sp>
      <p:sp>
        <p:nvSpPr>
          <p:cNvPr id="137221" name="Ograda datuma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sl-SI" smtClean="0"/>
              <a:t>9.9.2008</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Ograda stranske slike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38243" name="Ograda opomb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l-SI" smtClean="0"/>
          </a:p>
        </p:txBody>
      </p:sp>
      <p:sp>
        <p:nvSpPr>
          <p:cNvPr id="138244" name="Ograda glave 3"/>
          <p:cNvSpPr>
            <a:spLocks noGrp="1"/>
          </p:cNvSpPr>
          <p:nvPr>
            <p:ph type="hdr" sz="quarter"/>
          </p:nvPr>
        </p:nvSpPr>
        <p:spPr bwMode="auto">
          <a:xfrm>
            <a:off x="0" y="0"/>
            <a:ext cx="2971800" cy="457200"/>
          </a:xfrm>
          <a:prstGeom prst="rect">
            <a:avLst/>
          </a:prstGeom>
          <a:noFill/>
          <a:ln>
            <a:miter lim="800000"/>
            <a:headEnd/>
            <a:tailEnd/>
          </a:ln>
        </p:spPr>
        <p:txBody>
          <a:bodyPr wrap="square" numCol="1" anchor="t" anchorCtr="0" compatLnSpc="1">
            <a:prstTxWarp prst="textNoShape">
              <a:avLst/>
            </a:prstTxWarp>
          </a:bodyPr>
          <a:lstStyle/>
          <a:p>
            <a:r>
              <a:rPr lang="sl-SI" smtClean="0"/>
              <a:t>Brušenje</a:t>
            </a:r>
          </a:p>
        </p:txBody>
      </p:sp>
      <p:sp>
        <p:nvSpPr>
          <p:cNvPr id="138245" name="Ograda datuma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sl-SI" smtClean="0"/>
              <a:t>9.9.2008</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Ograda stranske slike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39267" name="Ograda opomb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l-SI" smtClean="0"/>
          </a:p>
        </p:txBody>
      </p:sp>
      <p:sp>
        <p:nvSpPr>
          <p:cNvPr id="139268" name="Ograda glave 3"/>
          <p:cNvSpPr>
            <a:spLocks noGrp="1"/>
          </p:cNvSpPr>
          <p:nvPr>
            <p:ph type="hdr" sz="quarter"/>
          </p:nvPr>
        </p:nvSpPr>
        <p:spPr bwMode="auto">
          <a:xfrm>
            <a:off x="0" y="0"/>
            <a:ext cx="2971800" cy="457200"/>
          </a:xfrm>
          <a:prstGeom prst="rect">
            <a:avLst/>
          </a:prstGeom>
          <a:noFill/>
          <a:ln>
            <a:miter lim="800000"/>
            <a:headEnd/>
            <a:tailEnd/>
          </a:ln>
        </p:spPr>
        <p:txBody>
          <a:bodyPr wrap="square" numCol="1" anchor="t" anchorCtr="0" compatLnSpc="1">
            <a:prstTxWarp prst="textNoShape">
              <a:avLst/>
            </a:prstTxWarp>
          </a:bodyPr>
          <a:lstStyle/>
          <a:p>
            <a:r>
              <a:rPr lang="sl-SI" smtClean="0"/>
              <a:t>Brušenje</a:t>
            </a:r>
          </a:p>
        </p:txBody>
      </p:sp>
      <p:sp>
        <p:nvSpPr>
          <p:cNvPr id="139269" name="Ograda datuma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sl-SI" smtClean="0"/>
              <a:t>9.9.2008</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Ograda stranske slike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40291" name="Ograda opomb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l-SI" smtClean="0"/>
          </a:p>
        </p:txBody>
      </p:sp>
      <p:sp>
        <p:nvSpPr>
          <p:cNvPr id="140292" name="Ograda glave 3"/>
          <p:cNvSpPr>
            <a:spLocks noGrp="1"/>
          </p:cNvSpPr>
          <p:nvPr>
            <p:ph type="hdr" sz="quarter"/>
          </p:nvPr>
        </p:nvSpPr>
        <p:spPr bwMode="auto">
          <a:xfrm>
            <a:off x="0" y="0"/>
            <a:ext cx="2971800" cy="457200"/>
          </a:xfrm>
          <a:prstGeom prst="rect">
            <a:avLst/>
          </a:prstGeom>
          <a:noFill/>
          <a:ln>
            <a:miter lim="800000"/>
            <a:headEnd/>
            <a:tailEnd/>
          </a:ln>
        </p:spPr>
        <p:txBody>
          <a:bodyPr wrap="square" numCol="1" anchor="t" anchorCtr="0" compatLnSpc="1">
            <a:prstTxWarp prst="textNoShape">
              <a:avLst/>
            </a:prstTxWarp>
          </a:bodyPr>
          <a:lstStyle/>
          <a:p>
            <a:r>
              <a:rPr lang="sl-SI" smtClean="0"/>
              <a:t>Brušenje</a:t>
            </a:r>
          </a:p>
        </p:txBody>
      </p:sp>
      <p:sp>
        <p:nvSpPr>
          <p:cNvPr id="140293" name="Ograda datuma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sl-SI" smtClean="0"/>
              <a:t>9.9.2008</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Ograda stranske slike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41315" name="Ograda opomb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l-SI" smtClean="0"/>
          </a:p>
        </p:txBody>
      </p:sp>
      <p:sp>
        <p:nvSpPr>
          <p:cNvPr id="141316" name="Ograda glave 3"/>
          <p:cNvSpPr>
            <a:spLocks noGrp="1"/>
          </p:cNvSpPr>
          <p:nvPr>
            <p:ph type="hdr" sz="quarter"/>
          </p:nvPr>
        </p:nvSpPr>
        <p:spPr bwMode="auto">
          <a:xfrm>
            <a:off x="0" y="0"/>
            <a:ext cx="2971800" cy="457200"/>
          </a:xfrm>
          <a:prstGeom prst="rect">
            <a:avLst/>
          </a:prstGeom>
          <a:noFill/>
          <a:ln>
            <a:miter lim="800000"/>
            <a:headEnd/>
            <a:tailEnd/>
          </a:ln>
        </p:spPr>
        <p:txBody>
          <a:bodyPr wrap="square" numCol="1" anchor="t" anchorCtr="0" compatLnSpc="1">
            <a:prstTxWarp prst="textNoShape">
              <a:avLst/>
            </a:prstTxWarp>
          </a:bodyPr>
          <a:lstStyle/>
          <a:p>
            <a:r>
              <a:rPr lang="sl-SI" smtClean="0"/>
              <a:t>Brušenje</a:t>
            </a:r>
          </a:p>
        </p:txBody>
      </p:sp>
      <p:sp>
        <p:nvSpPr>
          <p:cNvPr id="141317" name="Ograda datuma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sl-SI" smtClean="0"/>
              <a:t>9.9.2008</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Ograda stranske slike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42339" name="Ograda opomb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l-SI" smtClean="0"/>
          </a:p>
        </p:txBody>
      </p:sp>
      <p:sp>
        <p:nvSpPr>
          <p:cNvPr id="142340" name="Ograda glave 3"/>
          <p:cNvSpPr>
            <a:spLocks noGrp="1"/>
          </p:cNvSpPr>
          <p:nvPr>
            <p:ph type="hdr" sz="quarter"/>
          </p:nvPr>
        </p:nvSpPr>
        <p:spPr bwMode="auto">
          <a:xfrm>
            <a:off x="0" y="0"/>
            <a:ext cx="2971800" cy="457200"/>
          </a:xfrm>
          <a:prstGeom prst="rect">
            <a:avLst/>
          </a:prstGeom>
          <a:noFill/>
          <a:ln>
            <a:miter lim="800000"/>
            <a:headEnd/>
            <a:tailEnd/>
          </a:ln>
        </p:spPr>
        <p:txBody>
          <a:bodyPr wrap="square" numCol="1" anchor="t" anchorCtr="0" compatLnSpc="1">
            <a:prstTxWarp prst="textNoShape">
              <a:avLst/>
            </a:prstTxWarp>
          </a:bodyPr>
          <a:lstStyle/>
          <a:p>
            <a:r>
              <a:rPr lang="sl-SI" smtClean="0"/>
              <a:t>Brušenje</a:t>
            </a:r>
          </a:p>
        </p:txBody>
      </p:sp>
      <p:sp>
        <p:nvSpPr>
          <p:cNvPr id="142341" name="Ograda datuma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sl-SI" smtClean="0"/>
              <a:t>9.9.2008</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Ograda stranske slike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43363" name="Ograda opomb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l-SI" smtClean="0"/>
          </a:p>
        </p:txBody>
      </p:sp>
      <p:sp>
        <p:nvSpPr>
          <p:cNvPr id="143364" name="Ograda glave 3"/>
          <p:cNvSpPr>
            <a:spLocks noGrp="1"/>
          </p:cNvSpPr>
          <p:nvPr>
            <p:ph type="hdr" sz="quarter"/>
          </p:nvPr>
        </p:nvSpPr>
        <p:spPr bwMode="auto">
          <a:xfrm>
            <a:off x="0" y="0"/>
            <a:ext cx="2971800" cy="457200"/>
          </a:xfrm>
          <a:prstGeom prst="rect">
            <a:avLst/>
          </a:prstGeom>
          <a:noFill/>
          <a:ln>
            <a:miter lim="800000"/>
            <a:headEnd/>
            <a:tailEnd/>
          </a:ln>
        </p:spPr>
        <p:txBody>
          <a:bodyPr wrap="square" numCol="1" anchor="t" anchorCtr="0" compatLnSpc="1">
            <a:prstTxWarp prst="textNoShape">
              <a:avLst/>
            </a:prstTxWarp>
          </a:bodyPr>
          <a:lstStyle/>
          <a:p>
            <a:r>
              <a:rPr lang="sl-SI" smtClean="0"/>
              <a:t>Brušenje</a:t>
            </a:r>
          </a:p>
        </p:txBody>
      </p:sp>
      <p:sp>
        <p:nvSpPr>
          <p:cNvPr id="143365" name="Ograda datuma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sl-SI" smtClean="0"/>
              <a:t>9.9.2008</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Ograda stranske slike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44387" name="Ograda opomb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l-SI" smtClean="0"/>
          </a:p>
        </p:txBody>
      </p:sp>
      <p:sp>
        <p:nvSpPr>
          <p:cNvPr id="144388" name="Ograda glave 3"/>
          <p:cNvSpPr>
            <a:spLocks noGrp="1"/>
          </p:cNvSpPr>
          <p:nvPr>
            <p:ph type="hdr" sz="quarter"/>
          </p:nvPr>
        </p:nvSpPr>
        <p:spPr bwMode="auto">
          <a:xfrm>
            <a:off x="0" y="0"/>
            <a:ext cx="2971800" cy="457200"/>
          </a:xfrm>
          <a:prstGeom prst="rect">
            <a:avLst/>
          </a:prstGeom>
          <a:noFill/>
          <a:ln>
            <a:miter lim="800000"/>
            <a:headEnd/>
            <a:tailEnd/>
          </a:ln>
        </p:spPr>
        <p:txBody>
          <a:bodyPr wrap="square" numCol="1" anchor="t" anchorCtr="0" compatLnSpc="1">
            <a:prstTxWarp prst="textNoShape">
              <a:avLst/>
            </a:prstTxWarp>
          </a:bodyPr>
          <a:lstStyle/>
          <a:p>
            <a:r>
              <a:rPr lang="sl-SI" smtClean="0"/>
              <a:t>Brušenje</a:t>
            </a:r>
          </a:p>
        </p:txBody>
      </p:sp>
      <p:sp>
        <p:nvSpPr>
          <p:cNvPr id="144389" name="Ograda datuma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sl-SI" smtClean="0"/>
              <a:t>9.9.2008</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Ograda stranske slike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45411" name="Ograda opomb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l-SI" smtClean="0"/>
          </a:p>
        </p:txBody>
      </p:sp>
      <p:sp>
        <p:nvSpPr>
          <p:cNvPr id="145412" name="Ograda glave 3"/>
          <p:cNvSpPr>
            <a:spLocks noGrp="1"/>
          </p:cNvSpPr>
          <p:nvPr>
            <p:ph type="hdr" sz="quarter"/>
          </p:nvPr>
        </p:nvSpPr>
        <p:spPr bwMode="auto">
          <a:xfrm>
            <a:off x="0" y="0"/>
            <a:ext cx="2971800" cy="457200"/>
          </a:xfrm>
          <a:prstGeom prst="rect">
            <a:avLst/>
          </a:prstGeom>
          <a:noFill/>
          <a:ln>
            <a:miter lim="800000"/>
            <a:headEnd/>
            <a:tailEnd/>
          </a:ln>
        </p:spPr>
        <p:txBody>
          <a:bodyPr wrap="square" numCol="1" anchor="t" anchorCtr="0" compatLnSpc="1">
            <a:prstTxWarp prst="textNoShape">
              <a:avLst/>
            </a:prstTxWarp>
          </a:bodyPr>
          <a:lstStyle/>
          <a:p>
            <a:r>
              <a:rPr lang="sl-SI" smtClean="0"/>
              <a:t>Brušenje</a:t>
            </a:r>
          </a:p>
        </p:txBody>
      </p:sp>
      <p:sp>
        <p:nvSpPr>
          <p:cNvPr id="145413" name="Ograda datuma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sl-SI" smtClean="0"/>
              <a:t>9.9.2008</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Ograda stranske slike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91139" name="Ograda opomb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l-SI" smtClean="0"/>
          </a:p>
        </p:txBody>
      </p:sp>
      <p:sp>
        <p:nvSpPr>
          <p:cNvPr id="91140" name="Ograda glave 4"/>
          <p:cNvSpPr>
            <a:spLocks noGrp="1"/>
          </p:cNvSpPr>
          <p:nvPr>
            <p:ph type="hdr" sz="quarter"/>
          </p:nvPr>
        </p:nvSpPr>
        <p:spPr bwMode="auto">
          <a:xfrm>
            <a:off x="0" y="0"/>
            <a:ext cx="2971800" cy="457200"/>
          </a:xfrm>
          <a:prstGeom prst="rect">
            <a:avLst/>
          </a:prstGeom>
          <a:noFill/>
          <a:ln>
            <a:miter lim="800000"/>
            <a:headEnd/>
            <a:tailEnd/>
          </a:ln>
        </p:spPr>
        <p:txBody>
          <a:bodyPr wrap="square" numCol="1" anchor="t" anchorCtr="0" compatLnSpc="1">
            <a:prstTxWarp prst="textNoShape">
              <a:avLst/>
            </a:prstTxWarp>
          </a:bodyPr>
          <a:lstStyle/>
          <a:p>
            <a:r>
              <a:rPr lang="sl-SI" smtClean="0"/>
              <a:t>Brušenje</a:t>
            </a:r>
          </a:p>
        </p:txBody>
      </p:sp>
      <p:sp>
        <p:nvSpPr>
          <p:cNvPr id="91141" name="Ograda datuma 5"/>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sl-SI" smtClean="0"/>
              <a:t>9.9.2008</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Ograda stranske slike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92163" name="Ograda opomb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l-SI" smtClean="0"/>
          </a:p>
        </p:txBody>
      </p:sp>
      <p:sp>
        <p:nvSpPr>
          <p:cNvPr id="92164" name="Ograda glave 3"/>
          <p:cNvSpPr>
            <a:spLocks noGrp="1"/>
          </p:cNvSpPr>
          <p:nvPr>
            <p:ph type="hdr" sz="quarter"/>
          </p:nvPr>
        </p:nvSpPr>
        <p:spPr bwMode="auto">
          <a:xfrm>
            <a:off x="0" y="0"/>
            <a:ext cx="2971800" cy="457200"/>
          </a:xfrm>
          <a:prstGeom prst="rect">
            <a:avLst/>
          </a:prstGeom>
          <a:noFill/>
          <a:ln>
            <a:miter lim="800000"/>
            <a:headEnd/>
            <a:tailEnd/>
          </a:ln>
        </p:spPr>
        <p:txBody>
          <a:bodyPr wrap="square" numCol="1" anchor="t" anchorCtr="0" compatLnSpc="1">
            <a:prstTxWarp prst="textNoShape">
              <a:avLst/>
            </a:prstTxWarp>
          </a:bodyPr>
          <a:lstStyle/>
          <a:p>
            <a:r>
              <a:rPr lang="sl-SI" smtClean="0"/>
              <a:t>Brušenje</a:t>
            </a:r>
          </a:p>
        </p:txBody>
      </p:sp>
      <p:sp>
        <p:nvSpPr>
          <p:cNvPr id="92165" name="Ograda datuma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sl-SI" smtClean="0"/>
              <a:t>9.9.2008</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Ograda stranske slike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93187" name="Ograda opomb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l-SI" smtClean="0"/>
          </a:p>
        </p:txBody>
      </p:sp>
      <p:sp>
        <p:nvSpPr>
          <p:cNvPr id="93188" name="Ograda glave 4"/>
          <p:cNvSpPr>
            <a:spLocks noGrp="1"/>
          </p:cNvSpPr>
          <p:nvPr>
            <p:ph type="hdr" sz="quarter"/>
          </p:nvPr>
        </p:nvSpPr>
        <p:spPr bwMode="auto">
          <a:xfrm>
            <a:off x="0" y="0"/>
            <a:ext cx="2971800" cy="457200"/>
          </a:xfrm>
          <a:prstGeom prst="rect">
            <a:avLst/>
          </a:prstGeom>
          <a:noFill/>
          <a:ln>
            <a:miter lim="800000"/>
            <a:headEnd/>
            <a:tailEnd/>
          </a:ln>
        </p:spPr>
        <p:txBody>
          <a:bodyPr wrap="square" numCol="1" anchor="t" anchorCtr="0" compatLnSpc="1">
            <a:prstTxWarp prst="textNoShape">
              <a:avLst/>
            </a:prstTxWarp>
          </a:bodyPr>
          <a:lstStyle/>
          <a:p>
            <a:r>
              <a:rPr lang="sl-SI" smtClean="0"/>
              <a:t>Brušenje</a:t>
            </a:r>
          </a:p>
        </p:txBody>
      </p:sp>
      <p:sp>
        <p:nvSpPr>
          <p:cNvPr id="93189" name="Ograda datuma 5"/>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sl-SI" smtClean="0"/>
              <a:t>9.9.2008</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Ograda stranske slike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94211" name="Ograda opomb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l-SI" smtClean="0"/>
          </a:p>
        </p:txBody>
      </p:sp>
      <p:sp>
        <p:nvSpPr>
          <p:cNvPr id="94212" name="Ograda glave 3"/>
          <p:cNvSpPr>
            <a:spLocks noGrp="1"/>
          </p:cNvSpPr>
          <p:nvPr>
            <p:ph type="hdr" sz="quarter"/>
          </p:nvPr>
        </p:nvSpPr>
        <p:spPr bwMode="auto">
          <a:xfrm>
            <a:off x="0" y="0"/>
            <a:ext cx="2971800" cy="457200"/>
          </a:xfrm>
          <a:prstGeom prst="rect">
            <a:avLst/>
          </a:prstGeom>
          <a:noFill/>
          <a:ln>
            <a:miter lim="800000"/>
            <a:headEnd/>
            <a:tailEnd/>
          </a:ln>
        </p:spPr>
        <p:txBody>
          <a:bodyPr wrap="square" numCol="1" anchor="t" anchorCtr="0" compatLnSpc="1">
            <a:prstTxWarp prst="textNoShape">
              <a:avLst/>
            </a:prstTxWarp>
          </a:bodyPr>
          <a:lstStyle/>
          <a:p>
            <a:r>
              <a:rPr lang="sl-SI" smtClean="0"/>
              <a:t>Brušenje</a:t>
            </a:r>
          </a:p>
        </p:txBody>
      </p:sp>
      <p:sp>
        <p:nvSpPr>
          <p:cNvPr id="94213" name="Ograda datuma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sl-SI" smtClean="0"/>
              <a:t>9.9.2008</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4" name="Pravokotni trikotnik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grpSp>
        <p:nvGrpSpPr>
          <p:cNvPr id="5" name="Skupina 18"/>
          <p:cNvGrpSpPr>
            <a:grpSpLocks/>
          </p:cNvGrpSpPr>
          <p:nvPr/>
        </p:nvGrpSpPr>
        <p:grpSpPr bwMode="auto">
          <a:xfrm>
            <a:off x="-3175" y="4953001"/>
            <a:ext cx="9147175" cy="1911351"/>
            <a:chOff x="-3765" y="4832896"/>
            <a:chExt cx="9147765" cy="2032192"/>
          </a:xfrm>
        </p:grpSpPr>
        <p:sp>
          <p:nvSpPr>
            <p:cNvPr id="6" name="Prostoročno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Prostoročno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8" name="Prostoročno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0" name="Raven konek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Naslov 8"/>
          <p:cNvSpPr>
            <a:spLocks noGrp="1"/>
          </p:cNvSpPr>
          <p:nvPr>
            <p:ph type="ctrTitle"/>
          </p:nvPr>
        </p:nvSpPr>
        <p:spPr>
          <a:xfrm>
            <a:off x="685800" y="1752602"/>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sl-SI" smtClean="0"/>
              <a:t>Kliknite, če želite urediti slog naslova matrice</a:t>
            </a:r>
            <a:endParaRPr lang="en-US"/>
          </a:p>
        </p:txBody>
      </p:sp>
      <p:sp>
        <p:nvSpPr>
          <p:cNvPr id="17" name="Podnaslov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sl-SI" smtClean="0"/>
              <a:t>Kliknite, če želite urediti slog podnaslova matrice</a:t>
            </a:r>
            <a:endParaRPr lang="en-US"/>
          </a:p>
        </p:txBody>
      </p:sp>
      <p:sp>
        <p:nvSpPr>
          <p:cNvPr id="11" name="Ograda datuma 29"/>
          <p:cNvSpPr>
            <a:spLocks noGrp="1"/>
          </p:cNvSpPr>
          <p:nvPr>
            <p:ph type="dt" sz="half" idx="10"/>
          </p:nvPr>
        </p:nvSpPr>
        <p:spPr/>
        <p:txBody>
          <a:bodyPr/>
          <a:lstStyle>
            <a:lvl1pPr algn="l">
              <a:defRPr>
                <a:solidFill>
                  <a:srgbClr val="FFFFFF"/>
                </a:solidFill>
              </a:defRPr>
            </a:lvl1pPr>
            <a:extLst/>
          </a:lstStyle>
          <a:p>
            <a:pPr>
              <a:defRPr/>
            </a:pPr>
            <a:fld id="{71BDD63A-2F15-4C56-A2EA-1D4631F841EC}" type="datetime1">
              <a:rPr lang="sl-SI" smtClean="0"/>
              <a:pPr>
                <a:defRPr/>
              </a:pPr>
              <a:t>16.1.2012</a:t>
            </a:fld>
            <a:endParaRPr lang="hr-HR"/>
          </a:p>
        </p:txBody>
      </p:sp>
      <p:sp>
        <p:nvSpPr>
          <p:cNvPr id="12" name="Ograda noge 18"/>
          <p:cNvSpPr>
            <a:spLocks noGrp="1"/>
          </p:cNvSpPr>
          <p:nvPr>
            <p:ph type="ftr" sz="quarter" idx="11"/>
          </p:nvPr>
        </p:nvSpPr>
        <p:spPr/>
        <p:txBody>
          <a:bodyPr/>
          <a:lstStyle>
            <a:lvl1pPr>
              <a:defRPr sz="1000">
                <a:solidFill>
                  <a:schemeClr val="accent1">
                    <a:tint val="20000"/>
                  </a:schemeClr>
                </a:solidFill>
              </a:defRPr>
            </a:lvl1pPr>
            <a:extLst/>
          </a:lstStyle>
          <a:p>
            <a:pPr>
              <a:defRPr/>
            </a:pPr>
            <a:r>
              <a:rPr lang="hr-HR" smtClean="0"/>
              <a:t>TEH Klemenšek     3.8.3 Superfiniš </a:t>
            </a:r>
            <a:endParaRPr lang="hr-HR"/>
          </a:p>
        </p:txBody>
      </p:sp>
      <p:sp>
        <p:nvSpPr>
          <p:cNvPr id="13" name="Ograda številke diapozitiva 26"/>
          <p:cNvSpPr>
            <a:spLocks noGrp="1"/>
          </p:cNvSpPr>
          <p:nvPr>
            <p:ph type="sldNum" sz="quarter" idx="12"/>
          </p:nvPr>
        </p:nvSpPr>
        <p:spPr/>
        <p:txBody>
          <a:bodyPr/>
          <a:lstStyle>
            <a:lvl1pPr algn="r">
              <a:defRPr>
                <a:solidFill>
                  <a:srgbClr val="FFFFFF"/>
                </a:solidFill>
              </a:defRPr>
            </a:lvl1pPr>
            <a:extLst/>
          </a:lstStyle>
          <a:p>
            <a:pPr>
              <a:defRPr/>
            </a:pPr>
            <a:fld id="{5DB53883-1E3C-4396-BEA5-73DF5811BEBE}" type="slidenum">
              <a:rPr lang="hr-HR"/>
              <a:pPr>
                <a:defRPr/>
              </a:pPr>
              <a:t>‹#›</a:t>
            </a:fld>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5" name="Prostoročno 4"/>
          <p:cNvSpPr>
            <a:spLocks/>
          </p:cNvSpPr>
          <p:nvPr/>
        </p:nvSpPr>
        <p:spPr bwMode="auto">
          <a:xfrm>
            <a:off x="715963" y="5002214"/>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6" name="Prostoročno 5"/>
          <p:cNvSpPr>
            <a:spLocks/>
          </p:cNvSpPr>
          <p:nvPr/>
        </p:nvSpPr>
        <p:spPr bwMode="auto">
          <a:xfrm>
            <a:off x="-53975" y="5784851"/>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Pravokotni trikotnik 6"/>
          <p:cNvSpPr>
            <a:spLocks/>
          </p:cNvSpPr>
          <p:nvPr/>
        </p:nvSpPr>
        <p:spPr bwMode="auto">
          <a:xfrm>
            <a:off x="-6042" y="5791254"/>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8" name="Raven konektor 7"/>
          <p:cNvCxnSpPr/>
          <p:nvPr/>
        </p:nvCxnSpPr>
        <p:spPr>
          <a:xfrm>
            <a:off x="-9237"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Škarnice 8"/>
          <p:cNvSpPr/>
          <p:nvPr/>
        </p:nvSpPr>
        <p:spPr>
          <a:xfrm>
            <a:off x="8664577"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10" name="Škarnice 9"/>
          <p:cNvSpPr/>
          <p:nvPr/>
        </p:nvSpPr>
        <p:spPr>
          <a:xfrm>
            <a:off x="8477252"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4" name="Ograda besedila 3"/>
          <p:cNvSpPr>
            <a:spLocks noGrp="1"/>
          </p:cNvSpPr>
          <p:nvPr>
            <p:ph type="body" sz="half" idx="2"/>
          </p:nvPr>
        </p:nvSpPr>
        <p:spPr>
          <a:xfrm>
            <a:off x="1141232" y="5443403"/>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sl-SI" smtClean="0"/>
              <a:t>Kliknite, če želite urediti sloge besedila matrice</a:t>
            </a:r>
          </a:p>
        </p:txBody>
      </p:sp>
      <p:sp>
        <p:nvSpPr>
          <p:cNvPr id="3" name="Ograda slik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sl-SI" noProof="0" smtClean="0"/>
              <a:t>Kliknite ikono, če želite dodati sliko</a:t>
            </a:r>
            <a:endParaRPr lang="en-US" noProof="0" dirty="0"/>
          </a:p>
        </p:txBody>
      </p:sp>
      <p:sp>
        <p:nvSpPr>
          <p:cNvPr id="2" name="Naslov 1"/>
          <p:cNvSpPr>
            <a:spLocks noGrp="1"/>
          </p:cNvSpPr>
          <p:nvPr>
            <p:ph type="title"/>
          </p:nvPr>
        </p:nvSpPr>
        <p:spPr>
          <a:xfrm>
            <a:off x="228600" y="4865123"/>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sl-SI" smtClean="0"/>
              <a:t>Kliknite, če želite urediti slog naslova matrice</a:t>
            </a:r>
            <a:endParaRPr lang="en-US"/>
          </a:p>
        </p:txBody>
      </p:sp>
      <p:sp>
        <p:nvSpPr>
          <p:cNvPr id="11" name="Ograda datuma 4"/>
          <p:cNvSpPr>
            <a:spLocks noGrp="1"/>
          </p:cNvSpPr>
          <p:nvPr>
            <p:ph type="dt" sz="half" idx="10"/>
          </p:nvPr>
        </p:nvSpPr>
        <p:spPr/>
        <p:txBody>
          <a:bodyPr/>
          <a:lstStyle>
            <a:lvl1pPr algn="l">
              <a:defRPr>
                <a:solidFill>
                  <a:schemeClr val="tx1"/>
                </a:solidFill>
              </a:defRPr>
            </a:lvl1pPr>
            <a:extLst/>
          </a:lstStyle>
          <a:p>
            <a:pPr>
              <a:defRPr/>
            </a:pPr>
            <a:fld id="{B14B6CB4-560D-4277-9FD9-65EC31B56453}" type="datetime1">
              <a:rPr lang="sl-SI" smtClean="0"/>
              <a:pPr>
                <a:defRPr/>
              </a:pPr>
              <a:t>16.1.2012</a:t>
            </a:fld>
            <a:endParaRPr lang="sl-SI"/>
          </a:p>
        </p:txBody>
      </p:sp>
      <p:sp>
        <p:nvSpPr>
          <p:cNvPr id="12" name="Ograda noge 5"/>
          <p:cNvSpPr>
            <a:spLocks noGrp="1"/>
          </p:cNvSpPr>
          <p:nvPr>
            <p:ph type="ftr" sz="quarter" idx="11"/>
          </p:nvPr>
        </p:nvSpPr>
        <p:spPr/>
        <p:txBody>
          <a:bodyPr/>
          <a:lstStyle>
            <a:lvl1pPr>
              <a:defRPr sz="1000">
                <a:solidFill>
                  <a:schemeClr val="tx1"/>
                </a:solidFill>
              </a:defRPr>
            </a:lvl1pPr>
            <a:extLst/>
          </a:lstStyle>
          <a:p>
            <a:pPr>
              <a:defRPr/>
            </a:pPr>
            <a:r>
              <a:rPr lang="sl-SI" smtClean="0"/>
              <a:t>TEH Klemenšek     3.8.3 Superfiniš </a:t>
            </a:r>
            <a:endParaRPr lang="sl-SI"/>
          </a:p>
        </p:txBody>
      </p:sp>
      <p:sp>
        <p:nvSpPr>
          <p:cNvPr id="13" name="Ograda številke diapozitiva 6"/>
          <p:cNvSpPr>
            <a:spLocks noGrp="1"/>
          </p:cNvSpPr>
          <p:nvPr>
            <p:ph type="sldNum" sz="quarter" idx="12"/>
          </p:nvPr>
        </p:nvSpPr>
        <p:spPr/>
        <p:txBody>
          <a:bodyPr/>
          <a:lstStyle>
            <a:lvl1pPr algn="r">
              <a:defRPr>
                <a:solidFill>
                  <a:schemeClr val="tx1"/>
                </a:solidFill>
              </a:defRPr>
            </a:lvl1pPr>
            <a:extLst/>
          </a:lstStyle>
          <a:p>
            <a:pPr>
              <a:defRPr/>
            </a:pPr>
            <a:fld id="{6C72910A-D56B-46C3-945D-29775B8AC477}" type="slidenum">
              <a:rPr lang="sl-SI"/>
              <a:pPr>
                <a:defRPr/>
              </a:pPr>
              <a:t>‹#›</a:t>
            </a:fld>
            <a:endParaRPr lang="sl-SI"/>
          </a:p>
        </p:txBody>
      </p:sp>
    </p:spTree>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extLst/>
          </a:lstStyle>
          <a:p>
            <a:r>
              <a:rPr lang="sl-SI" smtClean="0"/>
              <a:t>Kliknite, če želite urediti slog naslova matrice</a:t>
            </a:r>
            <a:endParaRPr lang="en-US"/>
          </a:p>
        </p:txBody>
      </p:sp>
      <p:sp>
        <p:nvSpPr>
          <p:cNvPr id="3" name="Ograda navpičnega besedila 2"/>
          <p:cNvSpPr>
            <a:spLocks noGrp="1"/>
          </p:cNvSpPr>
          <p:nvPr>
            <p:ph type="body" orient="vert" idx="1"/>
          </p:nvPr>
        </p:nvSpPr>
        <p:spPr>
          <a:xfrm>
            <a:off x="457200" y="1481330"/>
            <a:ext cx="8229600" cy="4386071"/>
          </a:xfrm>
        </p:spPr>
        <p:txBody>
          <a:bodyPr vert="eaVert"/>
          <a:lstStyle>
            <a:extLs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Ograda datuma 3"/>
          <p:cNvSpPr>
            <a:spLocks noGrp="1"/>
          </p:cNvSpPr>
          <p:nvPr>
            <p:ph type="dt" sz="half" idx="10"/>
          </p:nvPr>
        </p:nvSpPr>
        <p:spPr/>
        <p:txBody>
          <a:bodyPr/>
          <a:lstStyle>
            <a:lvl1pPr algn="l">
              <a:defRPr/>
            </a:lvl1pPr>
            <a:extLst/>
          </a:lstStyle>
          <a:p>
            <a:pPr>
              <a:defRPr/>
            </a:pPr>
            <a:fld id="{6174CBEE-BEE6-4617-A5E0-68C74D5E0B97}" type="datetime1">
              <a:rPr lang="sl-SI" smtClean="0"/>
              <a:pPr>
                <a:defRPr/>
              </a:pPr>
              <a:t>16.1.2012</a:t>
            </a:fld>
            <a:endParaRPr lang="sl-SI"/>
          </a:p>
        </p:txBody>
      </p:sp>
      <p:sp>
        <p:nvSpPr>
          <p:cNvPr id="5" name="Ograda noge 4"/>
          <p:cNvSpPr>
            <a:spLocks noGrp="1"/>
          </p:cNvSpPr>
          <p:nvPr>
            <p:ph type="ftr" sz="quarter" idx="11"/>
          </p:nvPr>
        </p:nvSpPr>
        <p:spPr/>
        <p:txBody>
          <a:bodyPr/>
          <a:lstStyle>
            <a:lvl1pPr>
              <a:defRPr sz="1000">
                <a:solidFill>
                  <a:schemeClr val="tx1"/>
                </a:solidFill>
              </a:defRPr>
            </a:lvl1pPr>
            <a:extLst/>
          </a:lstStyle>
          <a:p>
            <a:pPr>
              <a:defRPr/>
            </a:pPr>
            <a:r>
              <a:rPr lang="sl-SI" smtClean="0"/>
              <a:t>TEH Klemenšek     3.8.3 Superfiniš </a:t>
            </a:r>
            <a:endParaRPr lang="sl-SI"/>
          </a:p>
        </p:txBody>
      </p:sp>
      <p:sp>
        <p:nvSpPr>
          <p:cNvPr id="6" name="Ograda številke diapozitiva 5"/>
          <p:cNvSpPr>
            <a:spLocks noGrp="1"/>
          </p:cNvSpPr>
          <p:nvPr>
            <p:ph type="sldNum" sz="quarter" idx="12"/>
          </p:nvPr>
        </p:nvSpPr>
        <p:spPr/>
        <p:txBody>
          <a:bodyPr/>
          <a:lstStyle>
            <a:lvl1pPr algn="r">
              <a:defRPr/>
            </a:lvl1pPr>
            <a:extLst/>
          </a:lstStyle>
          <a:p>
            <a:pPr>
              <a:defRPr/>
            </a:pPr>
            <a:fld id="{3C9B7ECA-CCE4-42FD-914B-58380AD256DF}" type="slidenum">
              <a:rPr lang="sl-SI"/>
              <a:pPr>
                <a:defRPr/>
              </a:pPr>
              <a:t>‹#›</a:t>
            </a:fld>
            <a:endParaRPr lang="sl-SI"/>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844013" y="274641"/>
            <a:ext cx="1777470" cy="5592761"/>
          </a:xfrm>
        </p:spPr>
        <p:txBody>
          <a:bodyPr vert="eaVert"/>
          <a:lstStyle>
            <a:extLst/>
          </a:lstStyle>
          <a:p>
            <a:r>
              <a:rPr lang="sl-SI" smtClean="0"/>
              <a:t>Kliknite, če želite urediti slog naslova matrice</a:t>
            </a:r>
            <a:endParaRPr lang="en-US"/>
          </a:p>
        </p:txBody>
      </p:sp>
      <p:sp>
        <p:nvSpPr>
          <p:cNvPr id="3" name="Ograda navpičnega besedila 2"/>
          <p:cNvSpPr>
            <a:spLocks noGrp="1"/>
          </p:cNvSpPr>
          <p:nvPr>
            <p:ph type="body" orient="vert" idx="1"/>
          </p:nvPr>
        </p:nvSpPr>
        <p:spPr>
          <a:xfrm>
            <a:off x="457200" y="274641"/>
            <a:ext cx="6324600" cy="5592760"/>
          </a:xfrm>
        </p:spPr>
        <p:txBody>
          <a:bodyPr vert="eaVert"/>
          <a:lstStyle>
            <a:extLs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Ograda datuma 3"/>
          <p:cNvSpPr>
            <a:spLocks noGrp="1"/>
          </p:cNvSpPr>
          <p:nvPr>
            <p:ph type="dt" sz="half" idx="10"/>
          </p:nvPr>
        </p:nvSpPr>
        <p:spPr/>
        <p:txBody>
          <a:bodyPr/>
          <a:lstStyle>
            <a:lvl1pPr algn="l">
              <a:defRPr/>
            </a:lvl1pPr>
            <a:extLst/>
          </a:lstStyle>
          <a:p>
            <a:pPr>
              <a:defRPr/>
            </a:pPr>
            <a:fld id="{B8681616-F505-41C4-BE50-35CC4561889C}" type="datetime1">
              <a:rPr lang="sl-SI" smtClean="0"/>
              <a:pPr>
                <a:defRPr/>
              </a:pPr>
              <a:t>16.1.2012</a:t>
            </a:fld>
            <a:endParaRPr lang="sl-SI"/>
          </a:p>
        </p:txBody>
      </p:sp>
      <p:sp>
        <p:nvSpPr>
          <p:cNvPr id="5" name="Ograda noge 4"/>
          <p:cNvSpPr>
            <a:spLocks noGrp="1"/>
          </p:cNvSpPr>
          <p:nvPr>
            <p:ph type="ftr" sz="quarter" idx="11"/>
          </p:nvPr>
        </p:nvSpPr>
        <p:spPr/>
        <p:txBody>
          <a:bodyPr/>
          <a:lstStyle>
            <a:lvl1pPr>
              <a:defRPr sz="1000">
                <a:solidFill>
                  <a:schemeClr val="tx1"/>
                </a:solidFill>
              </a:defRPr>
            </a:lvl1pPr>
            <a:extLst/>
          </a:lstStyle>
          <a:p>
            <a:pPr>
              <a:defRPr/>
            </a:pPr>
            <a:r>
              <a:rPr lang="sl-SI" smtClean="0"/>
              <a:t>TEH Klemenšek     3.8.3 Superfiniš </a:t>
            </a:r>
            <a:endParaRPr lang="sl-SI"/>
          </a:p>
        </p:txBody>
      </p:sp>
      <p:sp>
        <p:nvSpPr>
          <p:cNvPr id="6" name="Ograda številke diapozitiva 5"/>
          <p:cNvSpPr>
            <a:spLocks noGrp="1"/>
          </p:cNvSpPr>
          <p:nvPr>
            <p:ph type="sldNum" sz="quarter" idx="12"/>
          </p:nvPr>
        </p:nvSpPr>
        <p:spPr/>
        <p:txBody>
          <a:bodyPr/>
          <a:lstStyle>
            <a:lvl1pPr algn="r">
              <a:defRPr/>
            </a:lvl1pPr>
            <a:extLst/>
          </a:lstStyle>
          <a:p>
            <a:pPr>
              <a:defRPr/>
            </a:pPr>
            <a:fld id="{71C5C491-E15C-4DE6-8E26-CBE77EABAAC6}" type="slidenum">
              <a:rPr lang="sl-SI"/>
              <a:pPr>
                <a:defRPr/>
              </a:pPr>
              <a:t>‹#›</a:t>
            </a:fld>
            <a:endParaRPr lang="sl-SI"/>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Naslov, besedilo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9"/>
            <a:ext cx="8229600" cy="1143000"/>
          </a:xfrm>
          <a:prstGeom prst="rect">
            <a:avLst/>
          </a:prstGeom>
        </p:spPr>
        <p:txBody>
          <a:bodyPr/>
          <a:lstStyle/>
          <a:p>
            <a:r>
              <a:rPr lang="sl-SI" smtClean="0"/>
              <a:t>Kliknite, če želite urediti slog naslova matrice</a:t>
            </a:r>
            <a:endParaRPr lang="sl-SI"/>
          </a:p>
        </p:txBody>
      </p:sp>
      <p:sp>
        <p:nvSpPr>
          <p:cNvPr id="3" name="Ograda besedila 2"/>
          <p:cNvSpPr>
            <a:spLocks noGrp="1"/>
          </p:cNvSpPr>
          <p:nvPr>
            <p:ph type="body" sz="half" idx="1"/>
          </p:nvPr>
        </p:nvSpPr>
        <p:spPr>
          <a:xfrm>
            <a:off x="457200" y="1600201"/>
            <a:ext cx="4038600" cy="4525963"/>
          </a:xfrm>
          <a:prstGeom prst="rect">
            <a:avLst/>
          </a:prstGeom>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1"/>
            <a:ext cx="4038600" cy="4525963"/>
          </a:xfrm>
          <a:prstGeom prst="rect">
            <a:avLst/>
          </a:prstGeom>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Tree>
  </p:cSld>
  <p:clrMapOvr>
    <a:masterClrMapping/>
  </p:clrMapOvr>
  <p:transition advTm="1400"/>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Vsebina">
    <p:spTree>
      <p:nvGrpSpPr>
        <p:cNvPr id="1" name=""/>
        <p:cNvGrpSpPr/>
        <p:nvPr/>
      </p:nvGrpSpPr>
      <p:grpSpPr>
        <a:xfrm>
          <a:off x="0" y="0"/>
          <a:ext cx="0" cy="0"/>
          <a:chOff x="0" y="0"/>
          <a:chExt cx="0" cy="0"/>
        </a:xfrm>
      </p:grpSpPr>
      <p:sp>
        <p:nvSpPr>
          <p:cNvPr id="2" name="Ograda vsebine 1"/>
          <p:cNvSpPr>
            <a:spLocks noGrp="1"/>
          </p:cNvSpPr>
          <p:nvPr>
            <p:ph/>
          </p:nvPr>
        </p:nvSpPr>
        <p:spPr>
          <a:xfrm>
            <a:off x="457200" y="274639"/>
            <a:ext cx="8229600" cy="5851525"/>
          </a:xfrm>
          <a:prstGeom prst="rect">
            <a:avLst/>
          </a:prstGeom>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Tree>
  </p:cSld>
  <p:clrMapOvr>
    <a:masterClrMapping/>
  </p:clrMapOvr>
  <p:transition advTm="1400"/>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Naslov, besedilo in 2 vsebini">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9"/>
            <a:ext cx="8229600" cy="1143000"/>
          </a:xfrm>
          <a:prstGeom prst="rect">
            <a:avLst/>
          </a:prstGeom>
        </p:spPr>
        <p:txBody>
          <a:bodyPr/>
          <a:lstStyle/>
          <a:p>
            <a:r>
              <a:rPr lang="sl-SI" smtClean="0"/>
              <a:t>Kliknite, če želite urediti slog naslova matrice</a:t>
            </a:r>
            <a:endParaRPr lang="sl-SI"/>
          </a:p>
        </p:txBody>
      </p:sp>
      <p:sp>
        <p:nvSpPr>
          <p:cNvPr id="3" name="Ograda besedila 2"/>
          <p:cNvSpPr>
            <a:spLocks noGrp="1"/>
          </p:cNvSpPr>
          <p:nvPr>
            <p:ph type="body" sz="half" idx="1"/>
          </p:nvPr>
        </p:nvSpPr>
        <p:spPr>
          <a:xfrm>
            <a:off x="457200" y="1600201"/>
            <a:ext cx="4038600" cy="4525963"/>
          </a:xfrm>
          <a:prstGeom prst="rect">
            <a:avLst/>
          </a:prstGeom>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quarter" idx="2"/>
          </p:nvPr>
        </p:nvSpPr>
        <p:spPr>
          <a:xfrm>
            <a:off x="4648200" y="1600201"/>
            <a:ext cx="4038600" cy="2185988"/>
          </a:xfrm>
          <a:prstGeom prst="rect">
            <a:avLst/>
          </a:prstGeom>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vsebine 4"/>
          <p:cNvSpPr>
            <a:spLocks noGrp="1"/>
          </p:cNvSpPr>
          <p:nvPr>
            <p:ph sz="quarter" idx="3"/>
          </p:nvPr>
        </p:nvSpPr>
        <p:spPr>
          <a:xfrm>
            <a:off x="4648200" y="3938590"/>
            <a:ext cx="4038600" cy="2187575"/>
          </a:xfrm>
          <a:prstGeom prst="rect">
            <a:avLst/>
          </a:prstGeom>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Tree>
  </p:cSld>
  <p:clrMapOvr>
    <a:masterClrMapping/>
  </p:clrMapOvr>
  <p:transition advTm="140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ostavitev po meri">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Postavitev po meri">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6"/>
            <a:ext cx="7772400" cy="1470025"/>
          </a:xfrm>
        </p:spPr>
        <p:txBody>
          <a:bodyPr/>
          <a:lstStyle/>
          <a:p>
            <a:r>
              <a:rPr lang="sl-SI" smtClean="0"/>
              <a:t>Kliknite, če želite urediti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Kliknite, če želite urediti slog podnaslova matrice</a:t>
            </a:r>
            <a:endParaRPr lang="sl-SI"/>
          </a:p>
        </p:txBody>
      </p:sp>
      <p:sp>
        <p:nvSpPr>
          <p:cNvPr id="4" name="Ograda datuma 3"/>
          <p:cNvSpPr>
            <a:spLocks noGrp="1"/>
          </p:cNvSpPr>
          <p:nvPr>
            <p:ph type="dt" sz="half" idx="10"/>
          </p:nvPr>
        </p:nvSpPr>
        <p:spPr/>
        <p:txBody>
          <a:bodyPr/>
          <a:lstStyle>
            <a:lvl1pPr>
              <a:defRPr/>
            </a:lvl1pPr>
          </a:lstStyle>
          <a:p>
            <a:pPr>
              <a:defRPr/>
            </a:pPr>
            <a:fld id="{54699062-FC76-4D44-A44E-4ED161853F7A}" type="datetime1">
              <a:rPr lang="sl-SI" smtClean="0"/>
              <a:pPr>
                <a:defRPr/>
              </a:pPr>
              <a:t>16.1.2012</a:t>
            </a:fld>
            <a:endParaRPr lang="sl-SI"/>
          </a:p>
        </p:txBody>
      </p:sp>
      <p:sp>
        <p:nvSpPr>
          <p:cNvPr id="5" name="Ograda noge 4"/>
          <p:cNvSpPr>
            <a:spLocks noGrp="1"/>
          </p:cNvSpPr>
          <p:nvPr>
            <p:ph type="ftr" sz="quarter" idx="11"/>
          </p:nvPr>
        </p:nvSpPr>
        <p:spPr/>
        <p:txBody>
          <a:bodyPr/>
          <a:lstStyle>
            <a:lvl1pPr>
              <a:defRPr/>
            </a:lvl1pPr>
          </a:lstStyle>
          <a:p>
            <a:pPr>
              <a:defRPr/>
            </a:pPr>
            <a:r>
              <a:rPr lang="sl-SI" smtClean="0"/>
              <a:t>TEH Klemenšek     3.8.3 Superfiniš </a:t>
            </a:r>
            <a:endParaRPr lang="sl-SI"/>
          </a:p>
        </p:txBody>
      </p:sp>
      <p:sp>
        <p:nvSpPr>
          <p:cNvPr id="6" name="Ograda številke diapozitiva 5"/>
          <p:cNvSpPr>
            <a:spLocks noGrp="1"/>
          </p:cNvSpPr>
          <p:nvPr>
            <p:ph type="sldNum" sz="quarter" idx="12"/>
          </p:nvPr>
        </p:nvSpPr>
        <p:spPr/>
        <p:txBody>
          <a:bodyPr/>
          <a:lstStyle>
            <a:lvl1pPr>
              <a:defRPr/>
            </a:lvl1pPr>
          </a:lstStyle>
          <a:p>
            <a:pPr>
              <a:defRPr/>
            </a:pPr>
            <a:fld id="{950157E7-A5CF-4A88-B767-6B889B862EC8}" type="slidenum">
              <a:rPr lang="sl-SI"/>
              <a:pPr>
                <a:defRPr/>
              </a:pPr>
              <a:t>‹#›</a:t>
            </a:fld>
            <a:endParaRPr lang="sl-SI"/>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idx="1"/>
          </p:nvPr>
        </p:nvSpPr>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lvl1pPr>
              <a:defRPr/>
            </a:lvl1pPr>
          </a:lstStyle>
          <a:p>
            <a:pPr>
              <a:defRPr/>
            </a:pPr>
            <a:fld id="{13DBACC6-C281-45D6-9CFE-D16A9E06A23F}" type="datetime1">
              <a:rPr lang="sl-SI" smtClean="0"/>
              <a:pPr>
                <a:defRPr/>
              </a:pPr>
              <a:t>16.1.2012</a:t>
            </a:fld>
            <a:endParaRPr lang="sl-SI"/>
          </a:p>
        </p:txBody>
      </p:sp>
      <p:sp>
        <p:nvSpPr>
          <p:cNvPr id="5" name="Ograda noge 4"/>
          <p:cNvSpPr>
            <a:spLocks noGrp="1"/>
          </p:cNvSpPr>
          <p:nvPr>
            <p:ph type="ftr" sz="quarter" idx="11"/>
          </p:nvPr>
        </p:nvSpPr>
        <p:spPr/>
        <p:txBody>
          <a:bodyPr/>
          <a:lstStyle>
            <a:lvl1pPr>
              <a:defRPr/>
            </a:lvl1pPr>
          </a:lstStyle>
          <a:p>
            <a:pPr>
              <a:defRPr/>
            </a:pPr>
            <a:r>
              <a:rPr lang="sl-SI" smtClean="0"/>
              <a:t>TEH Klemenšek     3.8.3 Superfiniš </a:t>
            </a:r>
            <a:endParaRPr lang="sl-SI"/>
          </a:p>
        </p:txBody>
      </p:sp>
      <p:sp>
        <p:nvSpPr>
          <p:cNvPr id="6" name="Ograda številke diapozitiva 5"/>
          <p:cNvSpPr>
            <a:spLocks noGrp="1"/>
          </p:cNvSpPr>
          <p:nvPr>
            <p:ph type="sldNum" sz="quarter" idx="12"/>
          </p:nvPr>
        </p:nvSpPr>
        <p:spPr/>
        <p:txBody>
          <a:bodyPr/>
          <a:lstStyle>
            <a:lvl1pPr>
              <a:defRPr/>
            </a:lvl1pPr>
          </a:lstStyle>
          <a:p>
            <a:pPr>
              <a:defRPr/>
            </a:pPr>
            <a:fld id="{F6C2DCD9-025C-4D52-8FEB-67BD809A4407}" type="slidenum">
              <a:rPr lang="sl-SI"/>
              <a:pPr>
                <a:defRPr/>
              </a:pPr>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slov in vsebina">
    <p:spTree>
      <p:nvGrpSpPr>
        <p:cNvPr id="1" name=""/>
        <p:cNvGrpSpPr/>
        <p:nvPr/>
      </p:nvGrpSpPr>
      <p:grpSpPr>
        <a:xfrm>
          <a:off x="0" y="0"/>
          <a:ext cx="0" cy="0"/>
          <a:chOff x="0" y="0"/>
          <a:chExt cx="0" cy="0"/>
        </a:xfrm>
      </p:grpSpPr>
      <p:sp>
        <p:nvSpPr>
          <p:cNvPr id="3" name="Ograda vsebine 2"/>
          <p:cNvSpPr>
            <a:spLocks noGrp="1"/>
          </p:cNvSpPr>
          <p:nvPr>
            <p:ph idx="1"/>
          </p:nvPr>
        </p:nvSpPr>
        <p:spPr/>
        <p:txBody>
          <a:bodyPr/>
          <a:lstStyle>
            <a:extLs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Ograda datuma 3"/>
          <p:cNvSpPr>
            <a:spLocks noGrp="1"/>
          </p:cNvSpPr>
          <p:nvPr>
            <p:ph type="dt" sz="half" idx="10"/>
          </p:nvPr>
        </p:nvSpPr>
        <p:spPr/>
        <p:txBody>
          <a:bodyPr/>
          <a:lstStyle>
            <a:lvl1pPr algn="l">
              <a:defRPr/>
            </a:lvl1pPr>
            <a:extLst/>
          </a:lstStyle>
          <a:p>
            <a:pPr>
              <a:defRPr/>
            </a:pPr>
            <a:fld id="{9B0527CF-FED1-4BC8-ABE3-F219A20949CD}" type="datetime1">
              <a:rPr lang="sl-SI" smtClean="0"/>
              <a:pPr>
                <a:defRPr/>
              </a:pPr>
              <a:t>16.1.2012</a:t>
            </a:fld>
            <a:endParaRPr lang="sl-SI"/>
          </a:p>
        </p:txBody>
      </p:sp>
      <p:sp>
        <p:nvSpPr>
          <p:cNvPr id="5" name="Ograda noge 4"/>
          <p:cNvSpPr>
            <a:spLocks noGrp="1"/>
          </p:cNvSpPr>
          <p:nvPr>
            <p:ph type="ftr" sz="quarter" idx="11"/>
          </p:nvPr>
        </p:nvSpPr>
        <p:spPr/>
        <p:txBody>
          <a:bodyPr/>
          <a:lstStyle>
            <a:lvl1pPr>
              <a:defRPr sz="1000">
                <a:solidFill>
                  <a:schemeClr val="tx1"/>
                </a:solidFill>
              </a:defRPr>
            </a:lvl1pPr>
            <a:extLst/>
          </a:lstStyle>
          <a:p>
            <a:pPr>
              <a:defRPr/>
            </a:pPr>
            <a:r>
              <a:rPr lang="sl-SI" smtClean="0"/>
              <a:t>TEH Klemenšek     3.8.3 Superfiniš </a:t>
            </a:r>
            <a:endParaRPr lang="sl-SI"/>
          </a:p>
        </p:txBody>
      </p:sp>
      <p:sp>
        <p:nvSpPr>
          <p:cNvPr id="6" name="Ograda številke diapozitiva 5"/>
          <p:cNvSpPr>
            <a:spLocks noGrp="1"/>
          </p:cNvSpPr>
          <p:nvPr>
            <p:ph type="sldNum" sz="quarter" idx="12"/>
          </p:nvPr>
        </p:nvSpPr>
        <p:spPr/>
        <p:txBody>
          <a:bodyPr/>
          <a:lstStyle>
            <a:lvl1pPr algn="r">
              <a:defRPr/>
            </a:lvl1pPr>
            <a:extLst/>
          </a:lstStyle>
          <a:p>
            <a:pPr>
              <a:defRPr/>
            </a:pPr>
            <a:fld id="{821BEA32-7D8F-4A39-9DFB-93E63D3732CD}" type="slidenum">
              <a:rPr lang="sl-SI"/>
              <a:pPr>
                <a:defRPr/>
              </a:pPr>
              <a:t>‹#›</a:t>
            </a:fld>
            <a:endParaRPr lang="sl-SI"/>
          </a:p>
        </p:txBody>
      </p:sp>
      <p:sp>
        <p:nvSpPr>
          <p:cNvPr id="9" name="Naslov 8"/>
          <p:cNvSpPr>
            <a:spLocks noGrp="1"/>
          </p:cNvSpPr>
          <p:nvPr>
            <p:ph type="title"/>
          </p:nvPr>
        </p:nvSpPr>
        <p:spPr/>
        <p:txBody>
          <a:bodyPr/>
          <a:lstStyle/>
          <a:p>
            <a:r>
              <a:rPr lang="sl-SI" smtClean="0"/>
              <a:t>Kliknite, če želite urediti slog naslova matrice</a:t>
            </a:r>
            <a:endParaRPr lang="sl-SI"/>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1"/>
            <a:ext cx="7772400" cy="1362075"/>
          </a:xfrm>
        </p:spPr>
        <p:txBody>
          <a:bodyPr anchor="t"/>
          <a:lstStyle>
            <a:lvl1pPr algn="l">
              <a:defRPr sz="4000" b="1" cap="all"/>
            </a:lvl1pPr>
          </a:lstStyle>
          <a:p>
            <a:r>
              <a:rPr lang="sl-SI" smtClean="0"/>
              <a:t>Kliknite, če želite urediti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Kliknite, če želite urediti sloge besedila matrice</a:t>
            </a:r>
          </a:p>
        </p:txBody>
      </p:sp>
      <p:sp>
        <p:nvSpPr>
          <p:cNvPr id="4" name="Ograda datuma 3"/>
          <p:cNvSpPr>
            <a:spLocks noGrp="1"/>
          </p:cNvSpPr>
          <p:nvPr>
            <p:ph type="dt" sz="half" idx="10"/>
          </p:nvPr>
        </p:nvSpPr>
        <p:spPr/>
        <p:txBody>
          <a:bodyPr/>
          <a:lstStyle>
            <a:lvl1pPr>
              <a:defRPr/>
            </a:lvl1pPr>
          </a:lstStyle>
          <a:p>
            <a:pPr>
              <a:defRPr/>
            </a:pPr>
            <a:fld id="{9F08A61E-DBB3-4286-90C9-4EDA5DB54742}" type="datetime1">
              <a:rPr lang="sl-SI" smtClean="0"/>
              <a:pPr>
                <a:defRPr/>
              </a:pPr>
              <a:t>16.1.2012</a:t>
            </a:fld>
            <a:endParaRPr lang="sl-SI"/>
          </a:p>
        </p:txBody>
      </p:sp>
      <p:sp>
        <p:nvSpPr>
          <p:cNvPr id="5" name="Ograda noge 4"/>
          <p:cNvSpPr>
            <a:spLocks noGrp="1"/>
          </p:cNvSpPr>
          <p:nvPr>
            <p:ph type="ftr" sz="quarter" idx="11"/>
          </p:nvPr>
        </p:nvSpPr>
        <p:spPr/>
        <p:txBody>
          <a:bodyPr/>
          <a:lstStyle>
            <a:lvl1pPr>
              <a:defRPr/>
            </a:lvl1pPr>
          </a:lstStyle>
          <a:p>
            <a:pPr>
              <a:defRPr/>
            </a:pPr>
            <a:r>
              <a:rPr lang="sl-SI" smtClean="0"/>
              <a:t>TEH Klemenšek     3.8.3 Superfiniš </a:t>
            </a:r>
            <a:endParaRPr lang="sl-SI"/>
          </a:p>
        </p:txBody>
      </p:sp>
      <p:sp>
        <p:nvSpPr>
          <p:cNvPr id="6" name="Ograda številke diapozitiva 5"/>
          <p:cNvSpPr>
            <a:spLocks noGrp="1"/>
          </p:cNvSpPr>
          <p:nvPr>
            <p:ph type="sldNum" sz="quarter" idx="12"/>
          </p:nvPr>
        </p:nvSpPr>
        <p:spPr/>
        <p:txBody>
          <a:bodyPr/>
          <a:lstStyle>
            <a:lvl1pPr>
              <a:defRPr/>
            </a:lvl1pPr>
          </a:lstStyle>
          <a:p>
            <a:pPr>
              <a:defRPr/>
            </a:pPr>
            <a:fld id="{45F9FBB7-A697-49AE-977A-24AFD40E4FE8}" type="slidenum">
              <a:rPr lang="sl-SI"/>
              <a:pPr>
                <a:defRPr/>
              </a:pPr>
              <a:t>‹#›</a:t>
            </a:fld>
            <a:endParaRPr lang="sl-SI"/>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3"/>
          <p:cNvSpPr>
            <a:spLocks noGrp="1"/>
          </p:cNvSpPr>
          <p:nvPr>
            <p:ph type="dt" sz="half" idx="10"/>
          </p:nvPr>
        </p:nvSpPr>
        <p:spPr/>
        <p:txBody>
          <a:bodyPr/>
          <a:lstStyle>
            <a:lvl1pPr>
              <a:defRPr/>
            </a:lvl1pPr>
          </a:lstStyle>
          <a:p>
            <a:pPr>
              <a:defRPr/>
            </a:pPr>
            <a:fld id="{745B8BB6-9ACD-4D85-85BD-E72887503011}" type="datetime1">
              <a:rPr lang="sl-SI" smtClean="0"/>
              <a:pPr>
                <a:defRPr/>
              </a:pPr>
              <a:t>16.1.2012</a:t>
            </a:fld>
            <a:endParaRPr lang="sl-SI"/>
          </a:p>
        </p:txBody>
      </p:sp>
      <p:sp>
        <p:nvSpPr>
          <p:cNvPr id="6" name="Ograda noge 4"/>
          <p:cNvSpPr>
            <a:spLocks noGrp="1"/>
          </p:cNvSpPr>
          <p:nvPr>
            <p:ph type="ftr" sz="quarter" idx="11"/>
          </p:nvPr>
        </p:nvSpPr>
        <p:spPr/>
        <p:txBody>
          <a:bodyPr/>
          <a:lstStyle>
            <a:lvl1pPr>
              <a:defRPr/>
            </a:lvl1pPr>
          </a:lstStyle>
          <a:p>
            <a:pPr>
              <a:defRPr/>
            </a:pPr>
            <a:r>
              <a:rPr lang="sl-SI" smtClean="0"/>
              <a:t>TEH Klemenšek     3.8.3 Superfiniš </a:t>
            </a:r>
            <a:endParaRPr lang="sl-SI"/>
          </a:p>
        </p:txBody>
      </p:sp>
      <p:sp>
        <p:nvSpPr>
          <p:cNvPr id="7" name="Ograda številke diapozitiva 5"/>
          <p:cNvSpPr>
            <a:spLocks noGrp="1"/>
          </p:cNvSpPr>
          <p:nvPr>
            <p:ph type="sldNum" sz="quarter" idx="12"/>
          </p:nvPr>
        </p:nvSpPr>
        <p:spPr/>
        <p:txBody>
          <a:bodyPr/>
          <a:lstStyle>
            <a:lvl1pPr>
              <a:defRPr/>
            </a:lvl1pPr>
          </a:lstStyle>
          <a:p>
            <a:pPr>
              <a:defRPr/>
            </a:pPr>
            <a:fld id="{0D5BBF53-B825-4122-AC24-0E44BD0E43CF}" type="slidenum">
              <a:rPr lang="sl-SI"/>
              <a:pPr>
                <a:defRPr/>
              </a:pPr>
              <a:t>‹#›</a:t>
            </a:fld>
            <a:endParaRPr lang="sl-SI"/>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6" name="Ograda vsebine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3"/>
          <p:cNvSpPr>
            <a:spLocks noGrp="1"/>
          </p:cNvSpPr>
          <p:nvPr>
            <p:ph type="dt" sz="half" idx="10"/>
          </p:nvPr>
        </p:nvSpPr>
        <p:spPr/>
        <p:txBody>
          <a:bodyPr/>
          <a:lstStyle>
            <a:lvl1pPr>
              <a:defRPr/>
            </a:lvl1pPr>
          </a:lstStyle>
          <a:p>
            <a:pPr>
              <a:defRPr/>
            </a:pPr>
            <a:fld id="{6D1C9C71-D291-462F-AAEE-83D47F9AE829}" type="datetime1">
              <a:rPr lang="sl-SI" smtClean="0"/>
              <a:pPr>
                <a:defRPr/>
              </a:pPr>
              <a:t>16.1.2012</a:t>
            </a:fld>
            <a:endParaRPr lang="sl-SI"/>
          </a:p>
        </p:txBody>
      </p:sp>
      <p:sp>
        <p:nvSpPr>
          <p:cNvPr id="8" name="Ograda noge 4"/>
          <p:cNvSpPr>
            <a:spLocks noGrp="1"/>
          </p:cNvSpPr>
          <p:nvPr>
            <p:ph type="ftr" sz="quarter" idx="11"/>
          </p:nvPr>
        </p:nvSpPr>
        <p:spPr/>
        <p:txBody>
          <a:bodyPr/>
          <a:lstStyle>
            <a:lvl1pPr>
              <a:defRPr/>
            </a:lvl1pPr>
          </a:lstStyle>
          <a:p>
            <a:pPr>
              <a:defRPr/>
            </a:pPr>
            <a:r>
              <a:rPr lang="sl-SI" smtClean="0"/>
              <a:t>TEH Klemenšek     3.8.3 Superfiniš </a:t>
            </a:r>
            <a:endParaRPr lang="sl-SI"/>
          </a:p>
        </p:txBody>
      </p:sp>
      <p:sp>
        <p:nvSpPr>
          <p:cNvPr id="9" name="Ograda številke diapozitiva 5"/>
          <p:cNvSpPr>
            <a:spLocks noGrp="1"/>
          </p:cNvSpPr>
          <p:nvPr>
            <p:ph type="sldNum" sz="quarter" idx="12"/>
          </p:nvPr>
        </p:nvSpPr>
        <p:spPr/>
        <p:txBody>
          <a:bodyPr/>
          <a:lstStyle>
            <a:lvl1pPr>
              <a:defRPr/>
            </a:lvl1pPr>
          </a:lstStyle>
          <a:p>
            <a:pPr>
              <a:defRPr/>
            </a:pPr>
            <a:fld id="{530A02CB-3890-4AB1-810F-FCD9FF8CDED0}" type="slidenum">
              <a:rPr lang="sl-SI"/>
              <a:pPr>
                <a:defRPr/>
              </a:pPr>
              <a:t>‹#›</a:t>
            </a:fld>
            <a:endParaRPr lang="sl-SI"/>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datuma 3"/>
          <p:cNvSpPr>
            <a:spLocks noGrp="1"/>
          </p:cNvSpPr>
          <p:nvPr>
            <p:ph type="dt" sz="half" idx="10"/>
          </p:nvPr>
        </p:nvSpPr>
        <p:spPr/>
        <p:txBody>
          <a:bodyPr/>
          <a:lstStyle>
            <a:lvl1pPr>
              <a:defRPr/>
            </a:lvl1pPr>
          </a:lstStyle>
          <a:p>
            <a:pPr>
              <a:defRPr/>
            </a:pPr>
            <a:fld id="{45863991-B7F1-4D0F-BF85-C91ABF3D0F37}" type="datetime1">
              <a:rPr lang="sl-SI" smtClean="0"/>
              <a:pPr>
                <a:defRPr/>
              </a:pPr>
              <a:t>16.1.2012</a:t>
            </a:fld>
            <a:endParaRPr lang="sl-SI"/>
          </a:p>
        </p:txBody>
      </p:sp>
      <p:sp>
        <p:nvSpPr>
          <p:cNvPr id="4" name="Ograda noge 4"/>
          <p:cNvSpPr>
            <a:spLocks noGrp="1"/>
          </p:cNvSpPr>
          <p:nvPr>
            <p:ph type="ftr" sz="quarter" idx="11"/>
          </p:nvPr>
        </p:nvSpPr>
        <p:spPr/>
        <p:txBody>
          <a:bodyPr/>
          <a:lstStyle>
            <a:lvl1pPr>
              <a:defRPr/>
            </a:lvl1pPr>
          </a:lstStyle>
          <a:p>
            <a:pPr>
              <a:defRPr/>
            </a:pPr>
            <a:r>
              <a:rPr lang="sl-SI" smtClean="0"/>
              <a:t>TEH Klemenšek     3.8.3 Superfiniš </a:t>
            </a:r>
            <a:endParaRPr lang="sl-SI"/>
          </a:p>
        </p:txBody>
      </p:sp>
      <p:sp>
        <p:nvSpPr>
          <p:cNvPr id="5" name="Ograda številke diapozitiva 5"/>
          <p:cNvSpPr>
            <a:spLocks noGrp="1"/>
          </p:cNvSpPr>
          <p:nvPr>
            <p:ph type="sldNum" sz="quarter" idx="12"/>
          </p:nvPr>
        </p:nvSpPr>
        <p:spPr/>
        <p:txBody>
          <a:bodyPr/>
          <a:lstStyle>
            <a:lvl1pPr>
              <a:defRPr/>
            </a:lvl1pPr>
          </a:lstStyle>
          <a:p>
            <a:pPr>
              <a:defRPr/>
            </a:pPr>
            <a:fld id="{C7C0C0E3-1B95-4FA6-BB19-E7B731DA4749}" type="slidenum">
              <a:rPr lang="sl-SI"/>
              <a:pPr>
                <a:defRPr/>
              </a:pPr>
              <a:t>‹#›</a:t>
            </a:fld>
            <a:endParaRPr lang="sl-SI"/>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3"/>
          <p:cNvSpPr>
            <a:spLocks noGrp="1"/>
          </p:cNvSpPr>
          <p:nvPr>
            <p:ph type="dt" sz="half" idx="10"/>
          </p:nvPr>
        </p:nvSpPr>
        <p:spPr/>
        <p:txBody>
          <a:bodyPr/>
          <a:lstStyle>
            <a:lvl1pPr>
              <a:defRPr/>
            </a:lvl1pPr>
          </a:lstStyle>
          <a:p>
            <a:pPr>
              <a:defRPr/>
            </a:pPr>
            <a:fld id="{B53977B7-CF62-4F85-AE08-D579C407F7D4}" type="datetime1">
              <a:rPr lang="sl-SI" smtClean="0"/>
              <a:pPr>
                <a:defRPr/>
              </a:pPr>
              <a:t>16.1.2012</a:t>
            </a:fld>
            <a:endParaRPr lang="sl-SI"/>
          </a:p>
        </p:txBody>
      </p:sp>
      <p:sp>
        <p:nvSpPr>
          <p:cNvPr id="3" name="Ograda noge 4"/>
          <p:cNvSpPr>
            <a:spLocks noGrp="1"/>
          </p:cNvSpPr>
          <p:nvPr>
            <p:ph type="ftr" sz="quarter" idx="11"/>
          </p:nvPr>
        </p:nvSpPr>
        <p:spPr/>
        <p:txBody>
          <a:bodyPr/>
          <a:lstStyle>
            <a:lvl1pPr>
              <a:defRPr/>
            </a:lvl1pPr>
          </a:lstStyle>
          <a:p>
            <a:pPr>
              <a:defRPr/>
            </a:pPr>
            <a:r>
              <a:rPr lang="sl-SI" smtClean="0"/>
              <a:t>TEH Klemenšek     3.8.3 Superfiniš </a:t>
            </a:r>
            <a:endParaRPr lang="sl-SI"/>
          </a:p>
        </p:txBody>
      </p:sp>
      <p:sp>
        <p:nvSpPr>
          <p:cNvPr id="4" name="Ograda številke diapozitiva 5"/>
          <p:cNvSpPr>
            <a:spLocks noGrp="1"/>
          </p:cNvSpPr>
          <p:nvPr>
            <p:ph type="sldNum" sz="quarter" idx="12"/>
          </p:nvPr>
        </p:nvSpPr>
        <p:spPr/>
        <p:txBody>
          <a:bodyPr/>
          <a:lstStyle>
            <a:lvl1pPr>
              <a:defRPr/>
            </a:lvl1pPr>
          </a:lstStyle>
          <a:p>
            <a:pPr>
              <a:defRPr/>
            </a:pPr>
            <a:fld id="{64DA2ECE-1E26-44BA-B585-BA5E3C057E58}" type="slidenum">
              <a:rPr lang="sl-SI"/>
              <a:pPr>
                <a:defRPr/>
              </a:pPr>
              <a:t>‹#›</a:t>
            </a:fld>
            <a:endParaRPr lang="sl-SI"/>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2" y="273049"/>
            <a:ext cx="3008313" cy="1162051"/>
          </a:xfrm>
        </p:spPr>
        <p:txBody>
          <a:bodyPr anchor="b"/>
          <a:lstStyle>
            <a:lvl1pPr algn="l">
              <a:defRPr sz="2000" b="1"/>
            </a:lvl1pPr>
          </a:lstStyle>
          <a:p>
            <a:r>
              <a:rPr lang="sl-SI" smtClean="0"/>
              <a:t>Kliknite, če želite urediti slog naslova matrice</a:t>
            </a:r>
            <a:endParaRPr lang="sl-SI"/>
          </a:p>
        </p:txBody>
      </p:sp>
      <p:sp>
        <p:nvSpPr>
          <p:cNvPr id="3" name="Ograda vsebine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3"/>
          <p:cNvSpPr>
            <a:spLocks noGrp="1"/>
          </p:cNvSpPr>
          <p:nvPr>
            <p:ph type="dt" sz="half" idx="10"/>
          </p:nvPr>
        </p:nvSpPr>
        <p:spPr/>
        <p:txBody>
          <a:bodyPr/>
          <a:lstStyle>
            <a:lvl1pPr>
              <a:defRPr/>
            </a:lvl1pPr>
          </a:lstStyle>
          <a:p>
            <a:pPr>
              <a:defRPr/>
            </a:pPr>
            <a:fld id="{9854BCA5-3FAC-4E55-B4CB-0D8B80D92DF9}" type="datetime1">
              <a:rPr lang="sl-SI" smtClean="0"/>
              <a:pPr>
                <a:defRPr/>
              </a:pPr>
              <a:t>16.1.2012</a:t>
            </a:fld>
            <a:endParaRPr lang="sl-SI"/>
          </a:p>
        </p:txBody>
      </p:sp>
      <p:sp>
        <p:nvSpPr>
          <p:cNvPr id="6" name="Ograda noge 4"/>
          <p:cNvSpPr>
            <a:spLocks noGrp="1"/>
          </p:cNvSpPr>
          <p:nvPr>
            <p:ph type="ftr" sz="quarter" idx="11"/>
          </p:nvPr>
        </p:nvSpPr>
        <p:spPr/>
        <p:txBody>
          <a:bodyPr/>
          <a:lstStyle>
            <a:lvl1pPr>
              <a:defRPr/>
            </a:lvl1pPr>
          </a:lstStyle>
          <a:p>
            <a:pPr>
              <a:defRPr/>
            </a:pPr>
            <a:r>
              <a:rPr lang="sl-SI" smtClean="0"/>
              <a:t>TEH Klemenšek     3.8.3 Superfiniš </a:t>
            </a:r>
            <a:endParaRPr lang="sl-SI"/>
          </a:p>
        </p:txBody>
      </p:sp>
      <p:sp>
        <p:nvSpPr>
          <p:cNvPr id="7" name="Ograda številke diapozitiva 5"/>
          <p:cNvSpPr>
            <a:spLocks noGrp="1"/>
          </p:cNvSpPr>
          <p:nvPr>
            <p:ph type="sldNum" sz="quarter" idx="12"/>
          </p:nvPr>
        </p:nvSpPr>
        <p:spPr/>
        <p:txBody>
          <a:bodyPr/>
          <a:lstStyle>
            <a:lvl1pPr>
              <a:defRPr/>
            </a:lvl1pPr>
          </a:lstStyle>
          <a:p>
            <a:pPr>
              <a:defRPr/>
            </a:pPr>
            <a:fld id="{0262B2A1-16DD-41B1-B3E1-E2D7AD43F7E3}" type="slidenum">
              <a:rPr lang="sl-SI"/>
              <a:pPr>
                <a:defRPr/>
              </a:pPr>
              <a:t>‹#›</a:t>
            </a:fld>
            <a:endParaRPr lang="sl-SI"/>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9"/>
          </a:xfrm>
        </p:spPr>
        <p:txBody>
          <a:bodyPr anchor="b"/>
          <a:lstStyle>
            <a:lvl1pPr algn="l">
              <a:defRPr sz="2000" b="1"/>
            </a:lvl1pPr>
          </a:lstStyle>
          <a:p>
            <a:r>
              <a:rPr lang="sl-SI" smtClean="0"/>
              <a:t>Kliknite, če želite urediti slog naslova matrice</a:t>
            </a:r>
            <a:endParaRPr lang="sl-SI"/>
          </a:p>
        </p:txBody>
      </p:sp>
      <p:sp>
        <p:nvSpPr>
          <p:cNvPr id="3" name="Ograda slik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smtClean="0"/>
          </a:p>
        </p:txBody>
      </p:sp>
      <p:sp>
        <p:nvSpPr>
          <p:cNvPr id="4" name="Ograda besedila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3"/>
          <p:cNvSpPr>
            <a:spLocks noGrp="1"/>
          </p:cNvSpPr>
          <p:nvPr>
            <p:ph type="dt" sz="half" idx="10"/>
          </p:nvPr>
        </p:nvSpPr>
        <p:spPr/>
        <p:txBody>
          <a:bodyPr/>
          <a:lstStyle>
            <a:lvl1pPr>
              <a:defRPr/>
            </a:lvl1pPr>
          </a:lstStyle>
          <a:p>
            <a:pPr>
              <a:defRPr/>
            </a:pPr>
            <a:fld id="{94D8DAD8-5D07-44E1-8F35-434850DC70ED}" type="datetime1">
              <a:rPr lang="sl-SI" smtClean="0"/>
              <a:pPr>
                <a:defRPr/>
              </a:pPr>
              <a:t>16.1.2012</a:t>
            </a:fld>
            <a:endParaRPr lang="sl-SI"/>
          </a:p>
        </p:txBody>
      </p:sp>
      <p:sp>
        <p:nvSpPr>
          <p:cNvPr id="6" name="Ograda noge 4"/>
          <p:cNvSpPr>
            <a:spLocks noGrp="1"/>
          </p:cNvSpPr>
          <p:nvPr>
            <p:ph type="ftr" sz="quarter" idx="11"/>
          </p:nvPr>
        </p:nvSpPr>
        <p:spPr/>
        <p:txBody>
          <a:bodyPr/>
          <a:lstStyle>
            <a:lvl1pPr>
              <a:defRPr/>
            </a:lvl1pPr>
          </a:lstStyle>
          <a:p>
            <a:pPr>
              <a:defRPr/>
            </a:pPr>
            <a:r>
              <a:rPr lang="sl-SI" smtClean="0"/>
              <a:t>TEH Klemenšek     3.8.3 Superfiniš </a:t>
            </a:r>
            <a:endParaRPr lang="sl-SI"/>
          </a:p>
        </p:txBody>
      </p:sp>
      <p:sp>
        <p:nvSpPr>
          <p:cNvPr id="7" name="Ograda številke diapozitiva 5"/>
          <p:cNvSpPr>
            <a:spLocks noGrp="1"/>
          </p:cNvSpPr>
          <p:nvPr>
            <p:ph type="sldNum" sz="quarter" idx="12"/>
          </p:nvPr>
        </p:nvSpPr>
        <p:spPr/>
        <p:txBody>
          <a:bodyPr/>
          <a:lstStyle>
            <a:lvl1pPr>
              <a:defRPr/>
            </a:lvl1pPr>
          </a:lstStyle>
          <a:p>
            <a:pPr>
              <a:defRPr/>
            </a:pPr>
            <a:fld id="{B88D3088-CED3-4B44-8729-8C499ACD0E21}" type="slidenum">
              <a:rPr lang="sl-SI"/>
              <a:pPr>
                <a:defRPr/>
              </a:pPr>
              <a:t>‹#›</a:t>
            </a:fld>
            <a:endParaRPr lang="sl-SI"/>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lvl1pPr>
              <a:defRPr/>
            </a:lvl1pPr>
          </a:lstStyle>
          <a:p>
            <a:pPr>
              <a:defRPr/>
            </a:pPr>
            <a:fld id="{8B487C81-E82E-457C-B9D0-74501F530BA0}" type="datetime1">
              <a:rPr lang="sl-SI" smtClean="0"/>
              <a:pPr>
                <a:defRPr/>
              </a:pPr>
              <a:t>16.1.2012</a:t>
            </a:fld>
            <a:endParaRPr lang="sl-SI"/>
          </a:p>
        </p:txBody>
      </p:sp>
      <p:sp>
        <p:nvSpPr>
          <p:cNvPr id="5" name="Ograda noge 4"/>
          <p:cNvSpPr>
            <a:spLocks noGrp="1"/>
          </p:cNvSpPr>
          <p:nvPr>
            <p:ph type="ftr" sz="quarter" idx="11"/>
          </p:nvPr>
        </p:nvSpPr>
        <p:spPr/>
        <p:txBody>
          <a:bodyPr/>
          <a:lstStyle>
            <a:lvl1pPr>
              <a:defRPr/>
            </a:lvl1pPr>
          </a:lstStyle>
          <a:p>
            <a:pPr>
              <a:defRPr/>
            </a:pPr>
            <a:r>
              <a:rPr lang="sl-SI" smtClean="0"/>
              <a:t>TEH Klemenšek     3.8.3 Superfiniš </a:t>
            </a:r>
            <a:endParaRPr lang="sl-SI"/>
          </a:p>
        </p:txBody>
      </p:sp>
      <p:sp>
        <p:nvSpPr>
          <p:cNvPr id="6" name="Ograda številke diapozitiva 5"/>
          <p:cNvSpPr>
            <a:spLocks noGrp="1"/>
          </p:cNvSpPr>
          <p:nvPr>
            <p:ph type="sldNum" sz="quarter" idx="12"/>
          </p:nvPr>
        </p:nvSpPr>
        <p:spPr/>
        <p:txBody>
          <a:bodyPr/>
          <a:lstStyle>
            <a:lvl1pPr>
              <a:defRPr/>
            </a:lvl1pPr>
          </a:lstStyle>
          <a:p>
            <a:pPr>
              <a:defRPr/>
            </a:pPr>
            <a:fld id="{4BB89FAD-DA56-44DA-9AFA-8D05FDEC37DA}" type="slidenum">
              <a:rPr lang="sl-SI"/>
              <a:pPr>
                <a:defRPr/>
              </a:pPr>
              <a:t>‹#›</a:t>
            </a:fld>
            <a:endParaRPr lang="sl-SI"/>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9"/>
            <a:ext cx="2057400" cy="5851525"/>
          </a:xfrm>
        </p:spPr>
        <p:txBody>
          <a:bodyPr vert="eaVert"/>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a:xfrm>
            <a:off x="457200" y="274639"/>
            <a:ext cx="6019800" cy="5851525"/>
          </a:xfrm>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lvl1pPr>
              <a:defRPr/>
            </a:lvl1pPr>
          </a:lstStyle>
          <a:p>
            <a:pPr>
              <a:defRPr/>
            </a:pPr>
            <a:fld id="{57FB2CD3-B6D7-44F1-B3FA-33CC99417E78}" type="datetime1">
              <a:rPr lang="sl-SI" smtClean="0"/>
              <a:pPr>
                <a:defRPr/>
              </a:pPr>
              <a:t>16.1.2012</a:t>
            </a:fld>
            <a:endParaRPr lang="sl-SI"/>
          </a:p>
        </p:txBody>
      </p:sp>
      <p:sp>
        <p:nvSpPr>
          <p:cNvPr id="5" name="Ograda noge 4"/>
          <p:cNvSpPr>
            <a:spLocks noGrp="1"/>
          </p:cNvSpPr>
          <p:nvPr>
            <p:ph type="ftr" sz="quarter" idx="11"/>
          </p:nvPr>
        </p:nvSpPr>
        <p:spPr/>
        <p:txBody>
          <a:bodyPr/>
          <a:lstStyle>
            <a:lvl1pPr>
              <a:defRPr/>
            </a:lvl1pPr>
          </a:lstStyle>
          <a:p>
            <a:pPr>
              <a:defRPr/>
            </a:pPr>
            <a:r>
              <a:rPr lang="sl-SI" smtClean="0"/>
              <a:t>TEH Klemenšek     3.8.3 Superfiniš </a:t>
            </a:r>
            <a:endParaRPr lang="sl-SI"/>
          </a:p>
        </p:txBody>
      </p:sp>
      <p:sp>
        <p:nvSpPr>
          <p:cNvPr id="6" name="Ograda številke diapozitiva 5"/>
          <p:cNvSpPr>
            <a:spLocks noGrp="1"/>
          </p:cNvSpPr>
          <p:nvPr>
            <p:ph type="sldNum" sz="quarter" idx="12"/>
          </p:nvPr>
        </p:nvSpPr>
        <p:spPr/>
        <p:txBody>
          <a:bodyPr/>
          <a:lstStyle>
            <a:lvl1pPr>
              <a:defRPr/>
            </a:lvl1pPr>
          </a:lstStyle>
          <a:p>
            <a:pPr>
              <a:defRPr/>
            </a:pPr>
            <a:fld id="{886F25F6-453D-4FD4-A114-A481E95721EB}" type="slidenum">
              <a:rPr lang="sl-SI"/>
              <a:pPr>
                <a:defRPr/>
              </a:pPr>
              <a:t>‹#›</a:t>
            </a:fld>
            <a:endParaRPr lang="sl-SI"/>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6"/>
            <a:ext cx="7772400" cy="1470025"/>
          </a:xfrm>
        </p:spPr>
        <p:txBody>
          <a:bodyPr/>
          <a:lstStyle/>
          <a:p>
            <a:r>
              <a:rPr lang="sl-SI" smtClean="0"/>
              <a:t>Kliknite, če želite urediti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Kliknite, če želite urediti slog podnaslova matrice</a:t>
            </a:r>
            <a:endParaRPr lang="sl-SI"/>
          </a:p>
        </p:txBody>
      </p:sp>
      <p:sp>
        <p:nvSpPr>
          <p:cNvPr id="4" name="Ograda datuma 3"/>
          <p:cNvSpPr>
            <a:spLocks noGrp="1"/>
          </p:cNvSpPr>
          <p:nvPr>
            <p:ph type="dt" sz="half" idx="10"/>
          </p:nvPr>
        </p:nvSpPr>
        <p:spPr/>
        <p:txBody>
          <a:bodyPr/>
          <a:lstStyle>
            <a:lvl1pPr>
              <a:defRPr/>
            </a:lvl1pPr>
          </a:lstStyle>
          <a:p>
            <a:pPr>
              <a:defRPr/>
            </a:pPr>
            <a:fld id="{F0806CB5-D1B1-4EF8-B27C-95DADA9F639C}" type="datetime1">
              <a:rPr lang="sl-SI" smtClean="0"/>
              <a:pPr>
                <a:defRPr/>
              </a:pPr>
              <a:t>16.1.2012</a:t>
            </a:fld>
            <a:endParaRPr lang="sl-SI"/>
          </a:p>
        </p:txBody>
      </p:sp>
      <p:sp>
        <p:nvSpPr>
          <p:cNvPr id="5" name="Ograda noge 4"/>
          <p:cNvSpPr>
            <a:spLocks noGrp="1"/>
          </p:cNvSpPr>
          <p:nvPr>
            <p:ph type="ftr" sz="quarter" idx="11"/>
          </p:nvPr>
        </p:nvSpPr>
        <p:spPr/>
        <p:txBody>
          <a:bodyPr/>
          <a:lstStyle>
            <a:lvl1pPr>
              <a:defRPr/>
            </a:lvl1pPr>
          </a:lstStyle>
          <a:p>
            <a:pPr>
              <a:defRPr/>
            </a:pPr>
            <a:r>
              <a:rPr lang="sl-SI" smtClean="0"/>
              <a:t>TEH Klemenšek     3.8.3 Superfiniš </a:t>
            </a:r>
            <a:endParaRPr lang="sl-SI"/>
          </a:p>
        </p:txBody>
      </p:sp>
      <p:sp>
        <p:nvSpPr>
          <p:cNvPr id="6" name="Ograda številke diapozitiva 5"/>
          <p:cNvSpPr>
            <a:spLocks noGrp="1"/>
          </p:cNvSpPr>
          <p:nvPr>
            <p:ph type="sldNum" sz="quarter" idx="12"/>
          </p:nvPr>
        </p:nvSpPr>
        <p:spPr/>
        <p:txBody>
          <a:bodyPr/>
          <a:lstStyle>
            <a:lvl1pPr>
              <a:defRPr/>
            </a:lvl1pPr>
          </a:lstStyle>
          <a:p>
            <a:pPr>
              <a:defRPr/>
            </a:pPr>
            <a:fld id="{E62C65EB-453D-474E-9653-1138CE881287}" type="slidenum">
              <a:rPr lang="sl-SI"/>
              <a:pPr>
                <a:defRPr/>
              </a:pPr>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Postavitev po mer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datuma 2"/>
          <p:cNvSpPr>
            <a:spLocks noGrp="1"/>
          </p:cNvSpPr>
          <p:nvPr>
            <p:ph type="dt" sz="half" idx="10"/>
          </p:nvPr>
        </p:nvSpPr>
        <p:spPr/>
        <p:txBody>
          <a:bodyPr/>
          <a:lstStyle/>
          <a:p>
            <a:pPr>
              <a:defRPr/>
            </a:pPr>
            <a:fld id="{C93AAEA5-6F97-4570-9F99-9E2520AFC5F3}" type="datetime1">
              <a:rPr lang="sl-SI" smtClean="0"/>
              <a:pPr>
                <a:defRPr/>
              </a:pPr>
              <a:t>16.1.2012</a:t>
            </a:fld>
            <a:endParaRPr lang="en-US" sz="1400" dirty="0">
              <a:solidFill>
                <a:schemeClr val="tx2"/>
              </a:solidFill>
            </a:endParaRPr>
          </a:p>
        </p:txBody>
      </p:sp>
      <p:sp>
        <p:nvSpPr>
          <p:cNvPr id="4" name="Ograda noge 3"/>
          <p:cNvSpPr>
            <a:spLocks noGrp="1"/>
          </p:cNvSpPr>
          <p:nvPr>
            <p:ph type="ftr" sz="quarter" idx="11"/>
          </p:nvPr>
        </p:nvSpPr>
        <p:spPr/>
        <p:txBody>
          <a:bodyPr/>
          <a:lstStyle/>
          <a:p>
            <a:pPr>
              <a:defRPr/>
            </a:pPr>
            <a:r>
              <a:rPr lang="en-US" smtClean="0"/>
              <a:t>TEH Klemenšek     3.8.3 Superfiniš </a:t>
            </a:r>
            <a:endParaRPr lang="en-US"/>
          </a:p>
        </p:txBody>
      </p:sp>
      <p:sp>
        <p:nvSpPr>
          <p:cNvPr id="5" name="Ograda številke diapozitiva 4"/>
          <p:cNvSpPr>
            <a:spLocks noGrp="1"/>
          </p:cNvSpPr>
          <p:nvPr>
            <p:ph type="sldNum" sz="quarter" idx="12"/>
          </p:nvPr>
        </p:nvSpPr>
        <p:spPr/>
        <p:txBody>
          <a:bodyPr/>
          <a:lstStyle/>
          <a:p>
            <a:pPr>
              <a:defRPr/>
            </a:pPr>
            <a:fld id="{91F8F9FA-1BBF-4103-9E97-8EAC6B19BA6B}" type="slidenum">
              <a:rPr lang="en-US" smtClean="0"/>
              <a:pPr>
                <a:defRPr/>
              </a:pPr>
              <a:t>‹#›</a:t>
            </a:fld>
            <a:endParaRPr lang="en-US" sz="1400" dirty="0">
              <a:solidFill>
                <a:srgbClr val="FFFFFF"/>
              </a:solidFill>
              <a:latin typeface="+mj-lt"/>
              <a:ea typeface="+mj-ea"/>
              <a:cs typeface="+mj-c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idx="1"/>
          </p:nvPr>
        </p:nvSpPr>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lvl1pPr>
              <a:defRPr/>
            </a:lvl1pPr>
          </a:lstStyle>
          <a:p>
            <a:pPr>
              <a:defRPr/>
            </a:pPr>
            <a:fld id="{2DD18174-2D7B-418A-AFD5-D7010F90E060}" type="datetime1">
              <a:rPr lang="sl-SI" smtClean="0"/>
              <a:pPr>
                <a:defRPr/>
              </a:pPr>
              <a:t>16.1.2012</a:t>
            </a:fld>
            <a:endParaRPr lang="sl-SI"/>
          </a:p>
        </p:txBody>
      </p:sp>
      <p:sp>
        <p:nvSpPr>
          <p:cNvPr id="5" name="Ograda noge 4"/>
          <p:cNvSpPr>
            <a:spLocks noGrp="1"/>
          </p:cNvSpPr>
          <p:nvPr>
            <p:ph type="ftr" sz="quarter" idx="11"/>
          </p:nvPr>
        </p:nvSpPr>
        <p:spPr/>
        <p:txBody>
          <a:bodyPr/>
          <a:lstStyle>
            <a:lvl1pPr>
              <a:defRPr/>
            </a:lvl1pPr>
          </a:lstStyle>
          <a:p>
            <a:pPr>
              <a:defRPr/>
            </a:pPr>
            <a:r>
              <a:rPr lang="sl-SI" smtClean="0"/>
              <a:t>TEH Klemenšek     3.8.3 Superfiniš </a:t>
            </a:r>
            <a:endParaRPr lang="sl-SI"/>
          </a:p>
        </p:txBody>
      </p:sp>
      <p:sp>
        <p:nvSpPr>
          <p:cNvPr id="6" name="Ograda številke diapozitiva 5"/>
          <p:cNvSpPr>
            <a:spLocks noGrp="1"/>
          </p:cNvSpPr>
          <p:nvPr>
            <p:ph type="sldNum" sz="quarter" idx="12"/>
          </p:nvPr>
        </p:nvSpPr>
        <p:spPr/>
        <p:txBody>
          <a:bodyPr/>
          <a:lstStyle>
            <a:lvl1pPr>
              <a:defRPr/>
            </a:lvl1pPr>
          </a:lstStyle>
          <a:p>
            <a:pPr>
              <a:defRPr/>
            </a:pPr>
            <a:fld id="{80EFD6C3-E9B5-4CBE-8D79-284939B25857}" type="slidenum">
              <a:rPr lang="sl-SI"/>
              <a:pPr>
                <a:defRPr/>
              </a:pPr>
              <a:t>‹#›</a:t>
            </a:fld>
            <a:endParaRPr lang="sl-SI"/>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1"/>
            <a:ext cx="7772400" cy="1362075"/>
          </a:xfrm>
        </p:spPr>
        <p:txBody>
          <a:bodyPr anchor="t"/>
          <a:lstStyle>
            <a:lvl1pPr algn="l">
              <a:defRPr sz="4000" b="1" cap="all"/>
            </a:lvl1pPr>
          </a:lstStyle>
          <a:p>
            <a:r>
              <a:rPr lang="sl-SI" smtClean="0"/>
              <a:t>Kliknite, če želite urediti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Kliknite, če želite urediti sloge besedila matrice</a:t>
            </a:r>
          </a:p>
        </p:txBody>
      </p:sp>
      <p:sp>
        <p:nvSpPr>
          <p:cNvPr id="4" name="Ograda datuma 3"/>
          <p:cNvSpPr>
            <a:spLocks noGrp="1"/>
          </p:cNvSpPr>
          <p:nvPr>
            <p:ph type="dt" sz="half" idx="10"/>
          </p:nvPr>
        </p:nvSpPr>
        <p:spPr/>
        <p:txBody>
          <a:bodyPr/>
          <a:lstStyle>
            <a:lvl1pPr>
              <a:defRPr/>
            </a:lvl1pPr>
          </a:lstStyle>
          <a:p>
            <a:pPr>
              <a:defRPr/>
            </a:pPr>
            <a:fld id="{546AE23A-B27E-45C5-B50B-2DD884A4D59B}" type="datetime1">
              <a:rPr lang="sl-SI" smtClean="0"/>
              <a:pPr>
                <a:defRPr/>
              </a:pPr>
              <a:t>16.1.2012</a:t>
            </a:fld>
            <a:endParaRPr lang="sl-SI"/>
          </a:p>
        </p:txBody>
      </p:sp>
      <p:sp>
        <p:nvSpPr>
          <p:cNvPr id="5" name="Ograda noge 4"/>
          <p:cNvSpPr>
            <a:spLocks noGrp="1"/>
          </p:cNvSpPr>
          <p:nvPr>
            <p:ph type="ftr" sz="quarter" idx="11"/>
          </p:nvPr>
        </p:nvSpPr>
        <p:spPr/>
        <p:txBody>
          <a:bodyPr/>
          <a:lstStyle>
            <a:lvl1pPr>
              <a:defRPr/>
            </a:lvl1pPr>
          </a:lstStyle>
          <a:p>
            <a:pPr>
              <a:defRPr/>
            </a:pPr>
            <a:r>
              <a:rPr lang="sl-SI" smtClean="0"/>
              <a:t>TEH Klemenšek     3.8.3 Superfiniš </a:t>
            </a:r>
            <a:endParaRPr lang="sl-SI"/>
          </a:p>
        </p:txBody>
      </p:sp>
      <p:sp>
        <p:nvSpPr>
          <p:cNvPr id="6" name="Ograda številke diapozitiva 5"/>
          <p:cNvSpPr>
            <a:spLocks noGrp="1"/>
          </p:cNvSpPr>
          <p:nvPr>
            <p:ph type="sldNum" sz="quarter" idx="12"/>
          </p:nvPr>
        </p:nvSpPr>
        <p:spPr/>
        <p:txBody>
          <a:bodyPr/>
          <a:lstStyle>
            <a:lvl1pPr>
              <a:defRPr/>
            </a:lvl1pPr>
          </a:lstStyle>
          <a:p>
            <a:pPr>
              <a:defRPr/>
            </a:pPr>
            <a:fld id="{ED6723AA-EC0B-4469-96FE-5194F956C44B}" type="slidenum">
              <a:rPr lang="sl-SI"/>
              <a:pPr>
                <a:defRPr/>
              </a:pPr>
              <a:t>‹#›</a:t>
            </a:fld>
            <a:endParaRPr lang="sl-SI"/>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3"/>
          <p:cNvSpPr>
            <a:spLocks noGrp="1"/>
          </p:cNvSpPr>
          <p:nvPr>
            <p:ph type="dt" sz="half" idx="10"/>
          </p:nvPr>
        </p:nvSpPr>
        <p:spPr/>
        <p:txBody>
          <a:bodyPr/>
          <a:lstStyle>
            <a:lvl1pPr>
              <a:defRPr/>
            </a:lvl1pPr>
          </a:lstStyle>
          <a:p>
            <a:pPr>
              <a:defRPr/>
            </a:pPr>
            <a:fld id="{2014884B-6A0E-426B-8ED8-BEB137EFD41A}" type="datetime1">
              <a:rPr lang="sl-SI" smtClean="0"/>
              <a:pPr>
                <a:defRPr/>
              </a:pPr>
              <a:t>16.1.2012</a:t>
            </a:fld>
            <a:endParaRPr lang="sl-SI"/>
          </a:p>
        </p:txBody>
      </p:sp>
      <p:sp>
        <p:nvSpPr>
          <p:cNvPr id="6" name="Ograda noge 4"/>
          <p:cNvSpPr>
            <a:spLocks noGrp="1"/>
          </p:cNvSpPr>
          <p:nvPr>
            <p:ph type="ftr" sz="quarter" idx="11"/>
          </p:nvPr>
        </p:nvSpPr>
        <p:spPr/>
        <p:txBody>
          <a:bodyPr/>
          <a:lstStyle>
            <a:lvl1pPr>
              <a:defRPr/>
            </a:lvl1pPr>
          </a:lstStyle>
          <a:p>
            <a:pPr>
              <a:defRPr/>
            </a:pPr>
            <a:r>
              <a:rPr lang="sl-SI" smtClean="0"/>
              <a:t>TEH Klemenšek     3.8.3 Superfiniš </a:t>
            </a:r>
            <a:endParaRPr lang="sl-SI"/>
          </a:p>
        </p:txBody>
      </p:sp>
      <p:sp>
        <p:nvSpPr>
          <p:cNvPr id="7" name="Ograda številke diapozitiva 5"/>
          <p:cNvSpPr>
            <a:spLocks noGrp="1"/>
          </p:cNvSpPr>
          <p:nvPr>
            <p:ph type="sldNum" sz="quarter" idx="12"/>
          </p:nvPr>
        </p:nvSpPr>
        <p:spPr/>
        <p:txBody>
          <a:bodyPr/>
          <a:lstStyle>
            <a:lvl1pPr>
              <a:defRPr/>
            </a:lvl1pPr>
          </a:lstStyle>
          <a:p>
            <a:pPr>
              <a:defRPr/>
            </a:pPr>
            <a:fld id="{21573479-F11D-4A81-8146-A0DC89FA2699}" type="slidenum">
              <a:rPr lang="sl-SI"/>
              <a:pPr>
                <a:defRPr/>
              </a:pPr>
              <a:t>‹#›</a:t>
            </a:fld>
            <a:endParaRPr lang="sl-SI"/>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6" name="Ograda vsebine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3"/>
          <p:cNvSpPr>
            <a:spLocks noGrp="1"/>
          </p:cNvSpPr>
          <p:nvPr>
            <p:ph type="dt" sz="half" idx="10"/>
          </p:nvPr>
        </p:nvSpPr>
        <p:spPr/>
        <p:txBody>
          <a:bodyPr/>
          <a:lstStyle>
            <a:lvl1pPr>
              <a:defRPr/>
            </a:lvl1pPr>
          </a:lstStyle>
          <a:p>
            <a:pPr>
              <a:defRPr/>
            </a:pPr>
            <a:fld id="{769980DA-7972-4E99-8A75-B6EDBD97ECBC}" type="datetime1">
              <a:rPr lang="sl-SI" smtClean="0"/>
              <a:pPr>
                <a:defRPr/>
              </a:pPr>
              <a:t>16.1.2012</a:t>
            </a:fld>
            <a:endParaRPr lang="sl-SI"/>
          </a:p>
        </p:txBody>
      </p:sp>
      <p:sp>
        <p:nvSpPr>
          <p:cNvPr id="8" name="Ograda noge 4"/>
          <p:cNvSpPr>
            <a:spLocks noGrp="1"/>
          </p:cNvSpPr>
          <p:nvPr>
            <p:ph type="ftr" sz="quarter" idx="11"/>
          </p:nvPr>
        </p:nvSpPr>
        <p:spPr/>
        <p:txBody>
          <a:bodyPr/>
          <a:lstStyle>
            <a:lvl1pPr>
              <a:defRPr/>
            </a:lvl1pPr>
          </a:lstStyle>
          <a:p>
            <a:pPr>
              <a:defRPr/>
            </a:pPr>
            <a:r>
              <a:rPr lang="sl-SI" smtClean="0"/>
              <a:t>TEH Klemenšek     3.8.3 Superfiniš </a:t>
            </a:r>
            <a:endParaRPr lang="sl-SI"/>
          </a:p>
        </p:txBody>
      </p:sp>
      <p:sp>
        <p:nvSpPr>
          <p:cNvPr id="9" name="Ograda številke diapozitiva 5"/>
          <p:cNvSpPr>
            <a:spLocks noGrp="1"/>
          </p:cNvSpPr>
          <p:nvPr>
            <p:ph type="sldNum" sz="quarter" idx="12"/>
          </p:nvPr>
        </p:nvSpPr>
        <p:spPr/>
        <p:txBody>
          <a:bodyPr/>
          <a:lstStyle>
            <a:lvl1pPr>
              <a:defRPr/>
            </a:lvl1pPr>
          </a:lstStyle>
          <a:p>
            <a:pPr>
              <a:defRPr/>
            </a:pPr>
            <a:fld id="{E6FD7BAD-87AD-4770-918C-A2B417AA56A5}" type="slidenum">
              <a:rPr lang="sl-SI"/>
              <a:pPr>
                <a:defRPr/>
              </a:pPr>
              <a:t>‹#›</a:t>
            </a:fld>
            <a:endParaRPr lang="sl-SI"/>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datuma 3"/>
          <p:cNvSpPr>
            <a:spLocks noGrp="1"/>
          </p:cNvSpPr>
          <p:nvPr>
            <p:ph type="dt" sz="half" idx="10"/>
          </p:nvPr>
        </p:nvSpPr>
        <p:spPr/>
        <p:txBody>
          <a:bodyPr/>
          <a:lstStyle>
            <a:lvl1pPr>
              <a:defRPr/>
            </a:lvl1pPr>
          </a:lstStyle>
          <a:p>
            <a:pPr>
              <a:defRPr/>
            </a:pPr>
            <a:fld id="{B4FFB0BD-4E65-46E8-9E86-74F253452B60}" type="datetime1">
              <a:rPr lang="sl-SI" smtClean="0"/>
              <a:pPr>
                <a:defRPr/>
              </a:pPr>
              <a:t>16.1.2012</a:t>
            </a:fld>
            <a:endParaRPr lang="sl-SI"/>
          </a:p>
        </p:txBody>
      </p:sp>
      <p:sp>
        <p:nvSpPr>
          <p:cNvPr id="4" name="Ograda noge 4"/>
          <p:cNvSpPr>
            <a:spLocks noGrp="1"/>
          </p:cNvSpPr>
          <p:nvPr>
            <p:ph type="ftr" sz="quarter" idx="11"/>
          </p:nvPr>
        </p:nvSpPr>
        <p:spPr/>
        <p:txBody>
          <a:bodyPr/>
          <a:lstStyle>
            <a:lvl1pPr>
              <a:defRPr/>
            </a:lvl1pPr>
          </a:lstStyle>
          <a:p>
            <a:pPr>
              <a:defRPr/>
            </a:pPr>
            <a:r>
              <a:rPr lang="sl-SI" smtClean="0"/>
              <a:t>TEH Klemenšek     3.8.3 Superfiniš </a:t>
            </a:r>
            <a:endParaRPr lang="sl-SI"/>
          </a:p>
        </p:txBody>
      </p:sp>
      <p:sp>
        <p:nvSpPr>
          <p:cNvPr id="5" name="Ograda številke diapozitiva 5"/>
          <p:cNvSpPr>
            <a:spLocks noGrp="1"/>
          </p:cNvSpPr>
          <p:nvPr>
            <p:ph type="sldNum" sz="quarter" idx="12"/>
          </p:nvPr>
        </p:nvSpPr>
        <p:spPr/>
        <p:txBody>
          <a:bodyPr/>
          <a:lstStyle>
            <a:lvl1pPr>
              <a:defRPr/>
            </a:lvl1pPr>
          </a:lstStyle>
          <a:p>
            <a:pPr>
              <a:defRPr/>
            </a:pPr>
            <a:fld id="{D0F1C155-37E1-4958-A5EF-EAFDC03ACBFD}" type="slidenum">
              <a:rPr lang="sl-SI"/>
              <a:pPr>
                <a:defRPr/>
              </a:pPr>
              <a:t>‹#›</a:t>
            </a:fld>
            <a:endParaRPr lang="sl-SI"/>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3"/>
          <p:cNvSpPr>
            <a:spLocks noGrp="1"/>
          </p:cNvSpPr>
          <p:nvPr>
            <p:ph type="dt" sz="half" idx="10"/>
          </p:nvPr>
        </p:nvSpPr>
        <p:spPr/>
        <p:txBody>
          <a:bodyPr/>
          <a:lstStyle>
            <a:lvl1pPr>
              <a:defRPr/>
            </a:lvl1pPr>
          </a:lstStyle>
          <a:p>
            <a:pPr>
              <a:defRPr/>
            </a:pPr>
            <a:fld id="{4FB131FD-9344-4CB6-8076-36941991D344}" type="datetime1">
              <a:rPr lang="sl-SI" smtClean="0"/>
              <a:pPr>
                <a:defRPr/>
              </a:pPr>
              <a:t>16.1.2012</a:t>
            </a:fld>
            <a:endParaRPr lang="sl-SI"/>
          </a:p>
        </p:txBody>
      </p:sp>
      <p:sp>
        <p:nvSpPr>
          <p:cNvPr id="3" name="Ograda noge 4"/>
          <p:cNvSpPr>
            <a:spLocks noGrp="1"/>
          </p:cNvSpPr>
          <p:nvPr>
            <p:ph type="ftr" sz="quarter" idx="11"/>
          </p:nvPr>
        </p:nvSpPr>
        <p:spPr/>
        <p:txBody>
          <a:bodyPr/>
          <a:lstStyle>
            <a:lvl1pPr>
              <a:defRPr/>
            </a:lvl1pPr>
          </a:lstStyle>
          <a:p>
            <a:pPr>
              <a:defRPr/>
            </a:pPr>
            <a:r>
              <a:rPr lang="sl-SI" smtClean="0"/>
              <a:t>TEH Klemenšek     3.8.3 Superfiniš </a:t>
            </a:r>
            <a:endParaRPr lang="sl-SI"/>
          </a:p>
        </p:txBody>
      </p:sp>
      <p:sp>
        <p:nvSpPr>
          <p:cNvPr id="4" name="Ograda številke diapozitiva 5"/>
          <p:cNvSpPr>
            <a:spLocks noGrp="1"/>
          </p:cNvSpPr>
          <p:nvPr>
            <p:ph type="sldNum" sz="quarter" idx="12"/>
          </p:nvPr>
        </p:nvSpPr>
        <p:spPr/>
        <p:txBody>
          <a:bodyPr/>
          <a:lstStyle>
            <a:lvl1pPr>
              <a:defRPr/>
            </a:lvl1pPr>
          </a:lstStyle>
          <a:p>
            <a:pPr>
              <a:defRPr/>
            </a:pPr>
            <a:fld id="{1D1354D5-59B7-44E8-8F94-ECA4A533DE96}" type="slidenum">
              <a:rPr lang="sl-SI"/>
              <a:pPr>
                <a:defRPr/>
              </a:pPr>
              <a:t>‹#›</a:t>
            </a:fld>
            <a:endParaRPr lang="sl-SI"/>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2" y="273049"/>
            <a:ext cx="3008313" cy="1162051"/>
          </a:xfrm>
        </p:spPr>
        <p:txBody>
          <a:bodyPr anchor="b"/>
          <a:lstStyle>
            <a:lvl1pPr algn="l">
              <a:defRPr sz="2000" b="1"/>
            </a:lvl1pPr>
          </a:lstStyle>
          <a:p>
            <a:r>
              <a:rPr lang="sl-SI" smtClean="0"/>
              <a:t>Kliknite, če želite urediti slog naslova matrice</a:t>
            </a:r>
            <a:endParaRPr lang="sl-SI"/>
          </a:p>
        </p:txBody>
      </p:sp>
      <p:sp>
        <p:nvSpPr>
          <p:cNvPr id="3" name="Ograda vsebine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3"/>
          <p:cNvSpPr>
            <a:spLocks noGrp="1"/>
          </p:cNvSpPr>
          <p:nvPr>
            <p:ph type="dt" sz="half" idx="10"/>
          </p:nvPr>
        </p:nvSpPr>
        <p:spPr/>
        <p:txBody>
          <a:bodyPr/>
          <a:lstStyle>
            <a:lvl1pPr>
              <a:defRPr/>
            </a:lvl1pPr>
          </a:lstStyle>
          <a:p>
            <a:pPr>
              <a:defRPr/>
            </a:pPr>
            <a:fld id="{C6C6C141-3ABF-4BE7-922A-D45EB82C7E2E}" type="datetime1">
              <a:rPr lang="sl-SI" smtClean="0"/>
              <a:pPr>
                <a:defRPr/>
              </a:pPr>
              <a:t>16.1.2012</a:t>
            </a:fld>
            <a:endParaRPr lang="sl-SI"/>
          </a:p>
        </p:txBody>
      </p:sp>
      <p:sp>
        <p:nvSpPr>
          <p:cNvPr id="6" name="Ograda noge 4"/>
          <p:cNvSpPr>
            <a:spLocks noGrp="1"/>
          </p:cNvSpPr>
          <p:nvPr>
            <p:ph type="ftr" sz="quarter" idx="11"/>
          </p:nvPr>
        </p:nvSpPr>
        <p:spPr/>
        <p:txBody>
          <a:bodyPr/>
          <a:lstStyle>
            <a:lvl1pPr>
              <a:defRPr/>
            </a:lvl1pPr>
          </a:lstStyle>
          <a:p>
            <a:pPr>
              <a:defRPr/>
            </a:pPr>
            <a:r>
              <a:rPr lang="sl-SI" smtClean="0"/>
              <a:t>TEH Klemenšek     3.8.3 Superfiniš </a:t>
            </a:r>
            <a:endParaRPr lang="sl-SI"/>
          </a:p>
        </p:txBody>
      </p:sp>
      <p:sp>
        <p:nvSpPr>
          <p:cNvPr id="7" name="Ograda številke diapozitiva 5"/>
          <p:cNvSpPr>
            <a:spLocks noGrp="1"/>
          </p:cNvSpPr>
          <p:nvPr>
            <p:ph type="sldNum" sz="quarter" idx="12"/>
          </p:nvPr>
        </p:nvSpPr>
        <p:spPr/>
        <p:txBody>
          <a:bodyPr/>
          <a:lstStyle>
            <a:lvl1pPr>
              <a:defRPr/>
            </a:lvl1pPr>
          </a:lstStyle>
          <a:p>
            <a:pPr>
              <a:defRPr/>
            </a:pPr>
            <a:fld id="{7618E743-E44E-4B43-819E-C1A6FFFA8AFB}" type="slidenum">
              <a:rPr lang="sl-SI"/>
              <a:pPr>
                <a:defRPr/>
              </a:pPr>
              <a:t>‹#›</a:t>
            </a:fld>
            <a:endParaRPr lang="sl-SI"/>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9"/>
          </a:xfrm>
        </p:spPr>
        <p:txBody>
          <a:bodyPr anchor="b"/>
          <a:lstStyle>
            <a:lvl1pPr algn="l">
              <a:defRPr sz="2000" b="1"/>
            </a:lvl1pPr>
          </a:lstStyle>
          <a:p>
            <a:r>
              <a:rPr lang="sl-SI" smtClean="0"/>
              <a:t>Kliknite, če želite urediti slog naslova matrice</a:t>
            </a:r>
            <a:endParaRPr lang="sl-SI"/>
          </a:p>
        </p:txBody>
      </p:sp>
      <p:sp>
        <p:nvSpPr>
          <p:cNvPr id="3" name="Ograda slik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smtClean="0"/>
          </a:p>
        </p:txBody>
      </p:sp>
      <p:sp>
        <p:nvSpPr>
          <p:cNvPr id="4" name="Ograda besedila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3"/>
          <p:cNvSpPr>
            <a:spLocks noGrp="1"/>
          </p:cNvSpPr>
          <p:nvPr>
            <p:ph type="dt" sz="half" idx="10"/>
          </p:nvPr>
        </p:nvSpPr>
        <p:spPr/>
        <p:txBody>
          <a:bodyPr/>
          <a:lstStyle>
            <a:lvl1pPr>
              <a:defRPr/>
            </a:lvl1pPr>
          </a:lstStyle>
          <a:p>
            <a:pPr>
              <a:defRPr/>
            </a:pPr>
            <a:fld id="{DD6A1A3A-396F-41A5-9D67-5D3A0BCC594F}" type="datetime1">
              <a:rPr lang="sl-SI" smtClean="0"/>
              <a:pPr>
                <a:defRPr/>
              </a:pPr>
              <a:t>16.1.2012</a:t>
            </a:fld>
            <a:endParaRPr lang="sl-SI"/>
          </a:p>
        </p:txBody>
      </p:sp>
      <p:sp>
        <p:nvSpPr>
          <p:cNvPr id="6" name="Ograda noge 4"/>
          <p:cNvSpPr>
            <a:spLocks noGrp="1"/>
          </p:cNvSpPr>
          <p:nvPr>
            <p:ph type="ftr" sz="quarter" idx="11"/>
          </p:nvPr>
        </p:nvSpPr>
        <p:spPr/>
        <p:txBody>
          <a:bodyPr/>
          <a:lstStyle>
            <a:lvl1pPr>
              <a:defRPr/>
            </a:lvl1pPr>
          </a:lstStyle>
          <a:p>
            <a:pPr>
              <a:defRPr/>
            </a:pPr>
            <a:r>
              <a:rPr lang="sl-SI" smtClean="0"/>
              <a:t>TEH Klemenšek     3.8.3 Superfiniš </a:t>
            </a:r>
            <a:endParaRPr lang="sl-SI"/>
          </a:p>
        </p:txBody>
      </p:sp>
      <p:sp>
        <p:nvSpPr>
          <p:cNvPr id="7" name="Ograda številke diapozitiva 5"/>
          <p:cNvSpPr>
            <a:spLocks noGrp="1"/>
          </p:cNvSpPr>
          <p:nvPr>
            <p:ph type="sldNum" sz="quarter" idx="12"/>
          </p:nvPr>
        </p:nvSpPr>
        <p:spPr/>
        <p:txBody>
          <a:bodyPr/>
          <a:lstStyle>
            <a:lvl1pPr>
              <a:defRPr/>
            </a:lvl1pPr>
          </a:lstStyle>
          <a:p>
            <a:pPr>
              <a:defRPr/>
            </a:pPr>
            <a:fld id="{B7E6D501-BC5E-46BD-9E5E-887F36BCEF67}" type="slidenum">
              <a:rPr lang="sl-SI"/>
              <a:pPr>
                <a:defRPr/>
              </a:pPr>
              <a:t>‹#›</a:t>
            </a:fld>
            <a:endParaRPr lang="sl-SI"/>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lvl1pPr>
              <a:defRPr/>
            </a:lvl1pPr>
          </a:lstStyle>
          <a:p>
            <a:pPr>
              <a:defRPr/>
            </a:pPr>
            <a:fld id="{261294FA-A237-443C-9B4A-0934B0E103C4}" type="datetime1">
              <a:rPr lang="sl-SI" smtClean="0"/>
              <a:pPr>
                <a:defRPr/>
              </a:pPr>
              <a:t>16.1.2012</a:t>
            </a:fld>
            <a:endParaRPr lang="sl-SI"/>
          </a:p>
        </p:txBody>
      </p:sp>
      <p:sp>
        <p:nvSpPr>
          <p:cNvPr id="5" name="Ograda noge 4"/>
          <p:cNvSpPr>
            <a:spLocks noGrp="1"/>
          </p:cNvSpPr>
          <p:nvPr>
            <p:ph type="ftr" sz="quarter" idx="11"/>
          </p:nvPr>
        </p:nvSpPr>
        <p:spPr/>
        <p:txBody>
          <a:bodyPr/>
          <a:lstStyle>
            <a:lvl1pPr>
              <a:defRPr/>
            </a:lvl1pPr>
          </a:lstStyle>
          <a:p>
            <a:pPr>
              <a:defRPr/>
            </a:pPr>
            <a:r>
              <a:rPr lang="sl-SI" smtClean="0"/>
              <a:t>TEH Klemenšek     3.8.3 Superfiniš </a:t>
            </a:r>
            <a:endParaRPr lang="sl-SI"/>
          </a:p>
        </p:txBody>
      </p:sp>
      <p:sp>
        <p:nvSpPr>
          <p:cNvPr id="6" name="Ograda številke diapozitiva 5"/>
          <p:cNvSpPr>
            <a:spLocks noGrp="1"/>
          </p:cNvSpPr>
          <p:nvPr>
            <p:ph type="sldNum" sz="quarter" idx="12"/>
          </p:nvPr>
        </p:nvSpPr>
        <p:spPr/>
        <p:txBody>
          <a:bodyPr/>
          <a:lstStyle>
            <a:lvl1pPr>
              <a:defRPr/>
            </a:lvl1pPr>
          </a:lstStyle>
          <a:p>
            <a:pPr>
              <a:defRPr/>
            </a:pPr>
            <a:fld id="{A4FEEC3A-15EF-4F6A-8B5E-FE3D41039409}" type="slidenum">
              <a:rPr lang="sl-SI"/>
              <a:pPr>
                <a:defRPr/>
              </a:pPr>
              <a:t>‹#›</a:t>
            </a:fld>
            <a:endParaRPr lang="sl-SI"/>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9"/>
            <a:ext cx="2057400" cy="5851525"/>
          </a:xfrm>
        </p:spPr>
        <p:txBody>
          <a:bodyPr vert="eaVert"/>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a:xfrm>
            <a:off x="457200" y="274639"/>
            <a:ext cx="6019800" cy="5851525"/>
          </a:xfrm>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lvl1pPr>
              <a:defRPr/>
            </a:lvl1pPr>
          </a:lstStyle>
          <a:p>
            <a:pPr>
              <a:defRPr/>
            </a:pPr>
            <a:fld id="{400C60F8-0CFF-4866-8809-BD5B228CB67B}" type="datetime1">
              <a:rPr lang="sl-SI" smtClean="0"/>
              <a:pPr>
                <a:defRPr/>
              </a:pPr>
              <a:t>16.1.2012</a:t>
            </a:fld>
            <a:endParaRPr lang="sl-SI"/>
          </a:p>
        </p:txBody>
      </p:sp>
      <p:sp>
        <p:nvSpPr>
          <p:cNvPr id="5" name="Ograda noge 4"/>
          <p:cNvSpPr>
            <a:spLocks noGrp="1"/>
          </p:cNvSpPr>
          <p:nvPr>
            <p:ph type="ftr" sz="quarter" idx="11"/>
          </p:nvPr>
        </p:nvSpPr>
        <p:spPr/>
        <p:txBody>
          <a:bodyPr/>
          <a:lstStyle>
            <a:lvl1pPr>
              <a:defRPr/>
            </a:lvl1pPr>
          </a:lstStyle>
          <a:p>
            <a:pPr>
              <a:defRPr/>
            </a:pPr>
            <a:r>
              <a:rPr lang="sl-SI" smtClean="0"/>
              <a:t>TEH Klemenšek     3.8.3 Superfiniš </a:t>
            </a:r>
            <a:endParaRPr lang="sl-SI"/>
          </a:p>
        </p:txBody>
      </p:sp>
      <p:sp>
        <p:nvSpPr>
          <p:cNvPr id="6" name="Ograda številke diapozitiva 5"/>
          <p:cNvSpPr>
            <a:spLocks noGrp="1"/>
          </p:cNvSpPr>
          <p:nvPr>
            <p:ph type="sldNum" sz="quarter" idx="12"/>
          </p:nvPr>
        </p:nvSpPr>
        <p:spPr/>
        <p:txBody>
          <a:bodyPr/>
          <a:lstStyle>
            <a:lvl1pPr>
              <a:defRPr/>
            </a:lvl1pPr>
          </a:lstStyle>
          <a:p>
            <a:pPr>
              <a:defRPr/>
            </a:pPr>
            <a:fld id="{2223A47F-C58D-4E94-8B83-31118384229E}" type="slidenum">
              <a:rPr lang="sl-SI"/>
              <a:pPr>
                <a:defRPr/>
              </a:pPr>
              <a:t>‹#›</a:t>
            </a:fld>
            <a:endParaRPr lang="sl-S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4" name="Škarnice 3"/>
          <p:cNvSpPr/>
          <p:nvPr/>
        </p:nvSpPr>
        <p:spPr>
          <a:xfrm>
            <a:off x="3636963" y="3005139"/>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5" name="Škarnice 4"/>
          <p:cNvSpPr/>
          <p:nvPr/>
        </p:nvSpPr>
        <p:spPr>
          <a:xfrm>
            <a:off x="3449638" y="3005139"/>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2" name="Naslov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sl-SI" smtClean="0"/>
              <a:t>Kliknite, če želite urediti slog naslova matrice</a:t>
            </a:r>
            <a:endParaRPr lang="en-US"/>
          </a:p>
        </p:txBody>
      </p:sp>
      <p:sp>
        <p:nvSpPr>
          <p:cNvPr id="3" name="Ograda besedila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sl-SI" smtClean="0"/>
              <a:t>Kliknite, če želite urediti sloge besedila matrice</a:t>
            </a:r>
          </a:p>
        </p:txBody>
      </p:sp>
      <p:sp>
        <p:nvSpPr>
          <p:cNvPr id="6" name="Ograda datuma 3"/>
          <p:cNvSpPr>
            <a:spLocks noGrp="1"/>
          </p:cNvSpPr>
          <p:nvPr>
            <p:ph type="dt" sz="half" idx="10"/>
          </p:nvPr>
        </p:nvSpPr>
        <p:spPr/>
        <p:txBody>
          <a:bodyPr/>
          <a:lstStyle>
            <a:lvl1pPr algn="l">
              <a:defRPr/>
            </a:lvl1pPr>
            <a:extLst/>
          </a:lstStyle>
          <a:p>
            <a:pPr>
              <a:defRPr/>
            </a:pPr>
            <a:fld id="{B0ED89F3-94F0-4439-B65A-DC367D773A52}" type="datetime1">
              <a:rPr lang="sl-SI" smtClean="0"/>
              <a:pPr>
                <a:defRPr/>
              </a:pPr>
              <a:t>16.1.2012</a:t>
            </a:fld>
            <a:endParaRPr lang="sl-SI"/>
          </a:p>
        </p:txBody>
      </p:sp>
      <p:sp>
        <p:nvSpPr>
          <p:cNvPr id="7" name="Ograda noge 4"/>
          <p:cNvSpPr>
            <a:spLocks noGrp="1"/>
          </p:cNvSpPr>
          <p:nvPr>
            <p:ph type="ftr" sz="quarter" idx="11"/>
          </p:nvPr>
        </p:nvSpPr>
        <p:spPr/>
        <p:txBody>
          <a:bodyPr/>
          <a:lstStyle>
            <a:lvl1pPr>
              <a:defRPr sz="1000">
                <a:solidFill>
                  <a:schemeClr val="tx1"/>
                </a:solidFill>
              </a:defRPr>
            </a:lvl1pPr>
            <a:extLst/>
          </a:lstStyle>
          <a:p>
            <a:pPr>
              <a:defRPr/>
            </a:pPr>
            <a:r>
              <a:rPr lang="sl-SI" smtClean="0"/>
              <a:t>TEH Klemenšek     3.8.3 Superfiniš </a:t>
            </a:r>
            <a:endParaRPr lang="sl-SI"/>
          </a:p>
        </p:txBody>
      </p:sp>
      <p:sp>
        <p:nvSpPr>
          <p:cNvPr id="8" name="Ograda številke diapozitiva 5"/>
          <p:cNvSpPr>
            <a:spLocks noGrp="1"/>
          </p:cNvSpPr>
          <p:nvPr>
            <p:ph type="sldNum" sz="quarter" idx="12"/>
          </p:nvPr>
        </p:nvSpPr>
        <p:spPr/>
        <p:txBody>
          <a:bodyPr/>
          <a:lstStyle>
            <a:lvl1pPr algn="r">
              <a:defRPr/>
            </a:lvl1pPr>
            <a:extLst/>
          </a:lstStyle>
          <a:p>
            <a:pPr>
              <a:defRPr/>
            </a:pPr>
            <a:fld id="{FA7730B7-9BE9-4CB2-BCC4-ADA98BAF4BC2}" type="slidenum">
              <a:rPr lang="sl-SI"/>
              <a:pPr>
                <a:defRPr/>
              </a:pPr>
              <a:t>‹#›</a:t>
            </a:fld>
            <a:endParaRPr lang="sl-SI"/>
          </a:p>
        </p:txBody>
      </p:sp>
    </p:spTree>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6"/>
            <a:ext cx="7772400" cy="1470025"/>
          </a:xfrm>
        </p:spPr>
        <p:txBody>
          <a:bodyPr/>
          <a:lstStyle/>
          <a:p>
            <a:r>
              <a:rPr lang="sl-SI" smtClean="0"/>
              <a:t>Kliknite, če želite urediti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Kliknite, če želite urediti slog podnaslova matrice</a:t>
            </a:r>
            <a:endParaRPr lang="sl-SI"/>
          </a:p>
        </p:txBody>
      </p:sp>
      <p:sp>
        <p:nvSpPr>
          <p:cNvPr id="4" name="Ograda datuma 3"/>
          <p:cNvSpPr>
            <a:spLocks noGrp="1"/>
          </p:cNvSpPr>
          <p:nvPr>
            <p:ph type="dt" sz="half" idx="10"/>
          </p:nvPr>
        </p:nvSpPr>
        <p:spPr/>
        <p:txBody>
          <a:bodyPr/>
          <a:lstStyle>
            <a:lvl1pPr>
              <a:defRPr/>
            </a:lvl1pPr>
          </a:lstStyle>
          <a:p>
            <a:pPr>
              <a:defRPr/>
            </a:pPr>
            <a:fld id="{9C3F8C35-E708-4CC2-867B-7F4B3E154E46}" type="datetime1">
              <a:rPr lang="sl-SI" smtClean="0"/>
              <a:pPr>
                <a:defRPr/>
              </a:pPr>
              <a:t>16.1.2012</a:t>
            </a:fld>
            <a:endParaRPr lang="sl-SI"/>
          </a:p>
        </p:txBody>
      </p:sp>
      <p:sp>
        <p:nvSpPr>
          <p:cNvPr id="5" name="Ograda noge 4"/>
          <p:cNvSpPr>
            <a:spLocks noGrp="1"/>
          </p:cNvSpPr>
          <p:nvPr>
            <p:ph type="ftr" sz="quarter" idx="11"/>
          </p:nvPr>
        </p:nvSpPr>
        <p:spPr/>
        <p:txBody>
          <a:bodyPr/>
          <a:lstStyle>
            <a:lvl1pPr>
              <a:defRPr/>
            </a:lvl1pPr>
          </a:lstStyle>
          <a:p>
            <a:pPr>
              <a:defRPr/>
            </a:pPr>
            <a:r>
              <a:rPr lang="sl-SI" smtClean="0"/>
              <a:t>TEH Klemenšek     3.8.3 Superfiniš </a:t>
            </a:r>
            <a:endParaRPr lang="sl-SI"/>
          </a:p>
        </p:txBody>
      </p:sp>
      <p:sp>
        <p:nvSpPr>
          <p:cNvPr id="6" name="Ograda številke diapozitiva 5"/>
          <p:cNvSpPr>
            <a:spLocks noGrp="1"/>
          </p:cNvSpPr>
          <p:nvPr>
            <p:ph type="sldNum" sz="quarter" idx="12"/>
          </p:nvPr>
        </p:nvSpPr>
        <p:spPr/>
        <p:txBody>
          <a:bodyPr/>
          <a:lstStyle>
            <a:lvl1pPr>
              <a:defRPr/>
            </a:lvl1pPr>
          </a:lstStyle>
          <a:p>
            <a:pPr>
              <a:defRPr/>
            </a:pPr>
            <a:fld id="{860E04B7-07A6-4836-8702-EB4A899341DC}" type="slidenum">
              <a:rPr lang="sl-SI"/>
              <a:pPr>
                <a:defRPr/>
              </a:pPr>
              <a:t>‹#›</a:t>
            </a:fld>
            <a:endParaRPr lang="sl-SI"/>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idx="1"/>
          </p:nvPr>
        </p:nvSpPr>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lvl1pPr>
              <a:defRPr/>
            </a:lvl1pPr>
          </a:lstStyle>
          <a:p>
            <a:pPr>
              <a:defRPr/>
            </a:pPr>
            <a:fld id="{C8D3F7B5-0A6C-4987-9E3C-37D7540C5920}" type="datetime1">
              <a:rPr lang="sl-SI" smtClean="0"/>
              <a:pPr>
                <a:defRPr/>
              </a:pPr>
              <a:t>16.1.2012</a:t>
            </a:fld>
            <a:endParaRPr lang="sl-SI"/>
          </a:p>
        </p:txBody>
      </p:sp>
      <p:sp>
        <p:nvSpPr>
          <p:cNvPr id="5" name="Ograda noge 4"/>
          <p:cNvSpPr>
            <a:spLocks noGrp="1"/>
          </p:cNvSpPr>
          <p:nvPr>
            <p:ph type="ftr" sz="quarter" idx="11"/>
          </p:nvPr>
        </p:nvSpPr>
        <p:spPr/>
        <p:txBody>
          <a:bodyPr/>
          <a:lstStyle>
            <a:lvl1pPr>
              <a:defRPr/>
            </a:lvl1pPr>
          </a:lstStyle>
          <a:p>
            <a:pPr>
              <a:defRPr/>
            </a:pPr>
            <a:r>
              <a:rPr lang="sl-SI" smtClean="0"/>
              <a:t>TEH Klemenšek     3.8.3 Superfiniš </a:t>
            </a:r>
            <a:endParaRPr lang="sl-SI"/>
          </a:p>
        </p:txBody>
      </p:sp>
      <p:sp>
        <p:nvSpPr>
          <p:cNvPr id="6" name="Ograda številke diapozitiva 5"/>
          <p:cNvSpPr>
            <a:spLocks noGrp="1"/>
          </p:cNvSpPr>
          <p:nvPr>
            <p:ph type="sldNum" sz="quarter" idx="12"/>
          </p:nvPr>
        </p:nvSpPr>
        <p:spPr/>
        <p:txBody>
          <a:bodyPr/>
          <a:lstStyle>
            <a:lvl1pPr>
              <a:defRPr/>
            </a:lvl1pPr>
          </a:lstStyle>
          <a:p>
            <a:pPr>
              <a:defRPr/>
            </a:pPr>
            <a:fld id="{4C5FC19C-92BC-49E2-AC03-053BF1AD9D69}" type="slidenum">
              <a:rPr lang="sl-SI"/>
              <a:pPr>
                <a:defRPr/>
              </a:pPr>
              <a:t>‹#›</a:t>
            </a:fld>
            <a:endParaRPr lang="sl-SI"/>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1"/>
            <a:ext cx="7772400" cy="1362075"/>
          </a:xfrm>
        </p:spPr>
        <p:txBody>
          <a:bodyPr anchor="t"/>
          <a:lstStyle>
            <a:lvl1pPr algn="l">
              <a:defRPr sz="4000" b="1" cap="all"/>
            </a:lvl1pPr>
          </a:lstStyle>
          <a:p>
            <a:r>
              <a:rPr lang="sl-SI" smtClean="0"/>
              <a:t>Kliknite, če želite urediti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Kliknite, če želite urediti sloge besedila matrice</a:t>
            </a:r>
          </a:p>
        </p:txBody>
      </p:sp>
      <p:sp>
        <p:nvSpPr>
          <p:cNvPr id="4" name="Ograda datuma 3"/>
          <p:cNvSpPr>
            <a:spLocks noGrp="1"/>
          </p:cNvSpPr>
          <p:nvPr>
            <p:ph type="dt" sz="half" idx="10"/>
          </p:nvPr>
        </p:nvSpPr>
        <p:spPr/>
        <p:txBody>
          <a:bodyPr/>
          <a:lstStyle>
            <a:lvl1pPr>
              <a:defRPr/>
            </a:lvl1pPr>
          </a:lstStyle>
          <a:p>
            <a:pPr>
              <a:defRPr/>
            </a:pPr>
            <a:fld id="{779B1426-F226-464D-BEE1-F671BEEA497A}" type="datetime1">
              <a:rPr lang="sl-SI" smtClean="0"/>
              <a:pPr>
                <a:defRPr/>
              </a:pPr>
              <a:t>16.1.2012</a:t>
            </a:fld>
            <a:endParaRPr lang="sl-SI"/>
          </a:p>
        </p:txBody>
      </p:sp>
      <p:sp>
        <p:nvSpPr>
          <p:cNvPr id="5" name="Ograda noge 4"/>
          <p:cNvSpPr>
            <a:spLocks noGrp="1"/>
          </p:cNvSpPr>
          <p:nvPr>
            <p:ph type="ftr" sz="quarter" idx="11"/>
          </p:nvPr>
        </p:nvSpPr>
        <p:spPr/>
        <p:txBody>
          <a:bodyPr/>
          <a:lstStyle>
            <a:lvl1pPr>
              <a:defRPr/>
            </a:lvl1pPr>
          </a:lstStyle>
          <a:p>
            <a:pPr>
              <a:defRPr/>
            </a:pPr>
            <a:r>
              <a:rPr lang="sl-SI" smtClean="0"/>
              <a:t>TEH Klemenšek     3.8.3 Superfiniš </a:t>
            </a:r>
            <a:endParaRPr lang="sl-SI"/>
          </a:p>
        </p:txBody>
      </p:sp>
      <p:sp>
        <p:nvSpPr>
          <p:cNvPr id="6" name="Ograda številke diapozitiva 5"/>
          <p:cNvSpPr>
            <a:spLocks noGrp="1"/>
          </p:cNvSpPr>
          <p:nvPr>
            <p:ph type="sldNum" sz="quarter" idx="12"/>
          </p:nvPr>
        </p:nvSpPr>
        <p:spPr/>
        <p:txBody>
          <a:bodyPr/>
          <a:lstStyle>
            <a:lvl1pPr>
              <a:defRPr/>
            </a:lvl1pPr>
          </a:lstStyle>
          <a:p>
            <a:pPr>
              <a:defRPr/>
            </a:pPr>
            <a:fld id="{76F2AD4E-C13C-4141-93B3-DD8F0415904C}" type="slidenum">
              <a:rPr lang="sl-SI"/>
              <a:pPr>
                <a:defRPr/>
              </a:pPr>
              <a:t>‹#›</a:t>
            </a:fld>
            <a:endParaRPr lang="sl-SI"/>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3"/>
          <p:cNvSpPr>
            <a:spLocks noGrp="1"/>
          </p:cNvSpPr>
          <p:nvPr>
            <p:ph type="dt" sz="half" idx="10"/>
          </p:nvPr>
        </p:nvSpPr>
        <p:spPr/>
        <p:txBody>
          <a:bodyPr/>
          <a:lstStyle>
            <a:lvl1pPr>
              <a:defRPr/>
            </a:lvl1pPr>
          </a:lstStyle>
          <a:p>
            <a:pPr>
              <a:defRPr/>
            </a:pPr>
            <a:fld id="{70A056EE-E60B-4862-9380-F312068828D1}" type="datetime1">
              <a:rPr lang="sl-SI" smtClean="0"/>
              <a:pPr>
                <a:defRPr/>
              </a:pPr>
              <a:t>16.1.2012</a:t>
            </a:fld>
            <a:endParaRPr lang="sl-SI"/>
          </a:p>
        </p:txBody>
      </p:sp>
      <p:sp>
        <p:nvSpPr>
          <p:cNvPr id="6" name="Ograda noge 4"/>
          <p:cNvSpPr>
            <a:spLocks noGrp="1"/>
          </p:cNvSpPr>
          <p:nvPr>
            <p:ph type="ftr" sz="quarter" idx="11"/>
          </p:nvPr>
        </p:nvSpPr>
        <p:spPr/>
        <p:txBody>
          <a:bodyPr/>
          <a:lstStyle>
            <a:lvl1pPr>
              <a:defRPr/>
            </a:lvl1pPr>
          </a:lstStyle>
          <a:p>
            <a:pPr>
              <a:defRPr/>
            </a:pPr>
            <a:r>
              <a:rPr lang="sl-SI" smtClean="0"/>
              <a:t>TEH Klemenšek     3.8.3 Superfiniš </a:t>
            </a:r>
            <a:endParaRPr lang="sl-SI"/>
          </a:p>
        </p:txBody>
      </p:sp>
      <p:sp>
        <p:nvSpPr>
          <p:cNvPr id="7" name="Ograda številke diapozitiva 5"/>
          <p:cNvSpPr>
            <a:spLocks noGrp="1"/>
          </p:cNvSpPr>
          <p:nvPr>
            <p:ph type="sldNum" sz="quarter" idx="12"/>
          </p:nvPr>
        </p:nvSpPr>
        <p:spPr/>
        <p:txBody>
          <a:bodyPr/>
          <a:lstStyle>
            <a:lvl1pPr>
              <a:defRPr/>
            </a:lvl1pPr>
          </a:lstStyle>
          <a:p>
            <a:pPr>
              <a:defRPr/>
            </a:pPr>
            <a:fld id="{4C7FE250-32D1-4A86-9269-C6351FA6181B}" type="slidenum">
              <a:rPr lang="sl-SI"/>
              <a:pPr>
                <a:defRPr/>
              </a:pPr>
              <a:t>‹#›</a:t>
            </a:fld>
            <a:endParaRPr lang="sl-SI"/>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6" name="Ograda vsebine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3"/>
          <p:cNvSpPr>
            <a:spLocks noGrp="1"/>
          </p:cNvSpPr>
          <p:nvPr>
            <p:ph type="dt" sz="half" idx="10"/>
          </p:nvPr>
        </p:nvSpPr>
        <p:spPr/>
        <p:txBody>
          <a:bodyPr/>
          <a:lstStyle>
            <a:lvl1pPr>
              <a:defRPr/>
            </a:lvl1pPr>
          </a:lstStyle>
          <a:p>
            <a:pPr>
              <a:defRPr/>
            </a:pPr>
            <a:fld id="{12852E91-191D-49E4-B3CB-8945C8FB70B7}" type="datetime1">
              <a:rPr lang="sl-SI" smtClean="0"/>
              <a:pPr>
                <a:defRPr/>
              </a:pPr>
              <a:t>16.1.2012</a:t>
            </a:fld>
            <a:endParaRPr lang="sl-SI"/>
          </a:p>
        </p:txBody>
      </p:sp>
      <p:sp>
        <p:nvSpPr>
          <p:cNvPr id="8" name="Ograda noge 4"/>
          <p:cNvSpPr>
            <a:spLocks noGrp="1"/>
          </p:cNvSpPr>
          <p:nvPr>
            <p:ph type="ftr" sz="quarter" idx="11"/>
          </p:nvPr>
        </p:nvSpPr>
        <p:spPr/>
        <p:txBody>
          <a:bodyPr/>
          <a:lstStyle>
            <a:lvl1pPr>
              <a:defRPr/>
            </a:lvl1pPr>
          </a:lstStyle>
          <a:p>
            <a:pPr>
              <a:defRPr/>
            </a:pPr>
            <a:r>
              <a:rPr lang="sl-SI" smtClean="0"/>
              <a:t>TEH Klemenšek     3.8.3 Superfiniš </a:t>
            </a:r>
            <a:endParaRPr lang="sl-SI"/>
          </a:p>
        </p:txBody>
      </p:sp>
      <p:sp>
        <p:nvSpPr>
          <p:cNvPr id="9" name="Ograda številke diapozitiva 5"/>
          <p:cNvSpPr>
            <a:spLocks noGrp="1"/>
          </p:cNvSpPr>
          <p:nvPr>
            <p:ph type="sldNum" sz="quarter" idx="12"/>
          </p:nvPr>
        </p:nvSpPr>
        <p:spPr/>
        <p:txBody>
          <a:bodyPr/>
          <a:lstStyle>
            <a:lvl1pPr>
              <a:defRPr/>
            </a:lvl1pPr>
          </a:lstStyle>
          <a:p>
            <a:pPr>
              <a:defRPr/>
            </a:pPr>
            <a:fld id="{508406D7-7C90-4617-921B-4A59764F5A3D}" type="slidenum">
              <a:rPr lang="sl-SI"/>
              <a:pPr>
                <a:defRPr/>
              </a:pPr>
              <a:t>‹#›</a:t>
            </a:fld>
            <a:endParaRPr lang="sl-SI"/>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datuma 3"/>
          <p:cNvSpPr>
            <a:spLocks noGrp="1"/>
          </p:cNvSpPr>
          <p:nvPr>
            <p:ph type="dt" sz="half" idx="10"/>
          </p:nvPr>
        </p:nvSpPr>
        <p:spPr/>
        <p:txBody>
          <a:bodyPr/>
          <a:lstStyle>
            <a:lvl1pPr>
              <a:defRPr/>
            </a:lvl1pPr>
          </a:lstStyle>
          <a:p>
            <a:pPr>
              <a:defRPr/>
            </a:pPr>
            <a:fld id="{93A9EE99-C05A-483D-A95B-AFF5A59BFEEA}" type="datetime1">
              <a:rPr lang="sl-SI" smtClean="0"/>
              <a:pPr>
                <a:defRPr/>
              </a:pPr>
              <a:t>16.1.2012</a:t>
            </a:fld>
            <a:endParaRPr lang="sl-SI"/>
          </a:p>
        </p:txBody>
      </p:sp>
      <p:sp>
        <p:nvSpPr>
          <p:cNvPr id="4" name="Ograda noge 4"/>
          <p:cNvSpPr>
            <a:spLocks noGrp="1"/>
          </p:cNvSpPr>
          <p:nvPr>
            <p:ph type="ftr" sz="quarter" idx="11"/>
          </p:nvPr>
        </p:nvSpPr>
        <p:spPr/>
        <p:txBody>
          <a:bodyPr/>
          <a:lstStyle>
            <a:lvl1pPr>
              <a:defRPr/>
            </a:lvl1pPr>
          </a:lstStyle>
          <a:p>
            <a:pPr>
              <a:defRPr/>
            </a:pPr>
            <a:r>
              <a:rPr lang="sl-SI" smtClean="0"/>
              <a:t>TEH Klemenšek     3.8.3 Superfiniš </a:t>
            </a:r>
            <a:endParaRPr lang="sl-SI"/>
          </a:p>
        </p:txBody>
      </p:sp>
      <p:sp>
        <p:nvSpPr>
          <p:cNvPr id="5" name="Ograda številke diapozitiva 5"/>
          <p:cNvSpPr>
            <a:spLocks noGrp="1"/>
          </p:cNvSpPr>
          <p:nvPr>
            <p:ph type="sldNum" sz="quarter" idx="12"/>
          </p:nvPr>
        </p:nvSpPr>
        <p:spPr/>
        <p:txBody>
          <a:bodyPr/>
          <a:lstStyle>
            <a:lvl1pPr>
              <a:defRPr/>
            </a:lvl1pPr>
          </a:lstStyle>
          <a:p>
            <a:pPr>
              <a:defRPr/>
            </a:pPr>
            <a:fld id="{0DF8B5D2-7257-4BB4-B258-738BD98A1405}" type="slidenum">
              <a:rPr lang="sl-SI"/>
              <a:pPr>
                <a:defRPr/>
              </a:pPr>
              <a:t>‹#›</a:t>
            </a:fld>
            <a:endParaRPr lang="sl-SI"/>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3"/>
          <p:cNvSpPr>
            <a:spLocks noGrp="1"/>
          </p:cNvSpPr>
          <p:nvPr>
            <p:ph type="dt" sz="half" idx="10"/>
          </p:nvPr>
        </p:nvSpPr>
        <p:spPr/>
        <p:txBody>
          <a:bodyPr/>
          <a:lstStyle>
            <a:lvl1pPr>
              <a:defRPr/>
            </a:lvl1pPr>
          </a:lstStyle>
          <a:p>
            <a:pPr>
              <a:defRPr/>
            </a:pPr>
            <a:fld id="{0D826BF2-C700-4988-BAB9-ABCA6A8C6293}" type="datetime1">
              <a:rPr lang="sl-SI" smtClean="0"/>
              <a:pPr>
                <a:defRPr/>
              </a:pPr>
              <a:t>16.1.2012</a:t>
            </a:fld>
            <a:endParaRPr lang="sl-SI"/>
          </a:p>
        </p:txBody>
      </p:sp>
      <p:sp>
        <p:nvSpPr>
          <p:cNvPr id="3" name="Ograda noge 4"/>
          <p:cNvSpPr>
            <a:spLocks noGrp="1"/>
          </p:cNvSpPr>
          <p:nvPr>
            <p:ph type="ftr" sz="quarter" idx="11"/>
          </p:nvPr>
        </p:nvSpPr>
        <p:spPr/>
        <p:txBody>
          <a:bodyPr/>
          <a:lstStyle>
            <a:lvl1pPr>
              <a:defRPr/>
            </a:lvl1pPr>
          </a:lstStyle>
          <a:p>
            <a:pPr>
              <a:defRPr/>
            </a:pPr>
            <a:r>
              <a:rPr lang="sl-SI" smtClean="0"/>
              <a:t>TEH Klemenšek     3.8.3 Superfiniš </a:t>
            </a:r>
            <a:endParaRPr lang="sl-SI"/>
          </a:p>
        </p:txBody>
      </p:sp>
      <p:sp>
        <p:nvSpPr>
          <p:cNvPr id="4" name="Ograda številke diapozitiva 5"/>
          <p:cNvSpPr>
            <a:spLocks noGrp="1"/>
          </p:cNvSpPr>
          <p:nvPr>
            <p:ph type="sldNum" sz="quarter" idx="12"/>
          </p:nvPr>
        </p:nvSpPr>
        <p:spPr/>
        <p:txBody>
          <a:bodyPr/>
          <a:lstStyle>
            <a:lvl1pPr>
              <a:defRPr/>
            </a:lvl1pPr>
          </a:lstStyle>
          <a:p>
            <a:pPr>
              <a:defRPr/>
            </a:pPr>
            <a:fld id="{4A2B8E0A-E28C-4125-B354-D86A87150FF2}" type="slidenum">
              <a:rPr lang="sl-SI"/>
              <a:pPr>
                <a:defRPr/>
              </a:pPr>
              <a:t>‹#›</a:t>
            </a:fld>
            <a:endParaRPr lang="sl-SI"/>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2" y="273049"/>
            <a:ext cx="3008313" cy="1162051"/>
          </a:xfrm>
        </p:spPr>
        <p:txBody>
          <a:bodyPr anchor="b"/>
          <a:lstStyle>
            <a:lvl1pPr algn="l">
              <a:defRPr sz="2000" b="1"/>
            </a:lvl1pPr>
          </a:lstStyle>
          <a:p>
            <a:r>
              <a:rPr lang="sl-SI" smtClean="0"/>
              <a:t>Kliknite, če želite urediti slog naslova matrice</a:t>
            </a:r>
            <a:endParaRPr lang="sl-SI"/>
          </a:p>
        </p:txBody>
      </p:sp>
      <p:sp>
        <p:nvSpPr>
          <p:cNvPr id="3" name="Ograda vsebine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3"/>
          <p:cNvSpPr>
            <a:spLocks noGrp="1"/>
          </p:cNvSpPr>
          <p:nvPr>
            <p:ph type="dt" sz="half" idx="10"/>
          </p:nvPr>
        </p:nvSpPr>
        <p:spPr/>
        <p:txBody>
          <a:bodyPr/>
          <a:lstStyle>
            <a:lvl1pPr>
              <a:defRPr/>
            </a:lvl1pPr>
          </a:lstStyle>
          <a:p>
            <a:pPr>
              <a:defRPr/>
            </a:pPr>
            <a:fld id="{389C717B-80A3-4DD2-BB98-249F35CDA2AF}" type="datetime1">
              <a:rPr lang="sl-SI" smtClean="0"/>
              <a:pPr>
                <a:defRPr/>
              </a:pPr>
              <a:t>16.1.2012</a:t>
            </a:fld>
            <a:endParaRPr lang="sl-SI"/>
          </a:p>
        </p:txBody>
      </p:sp>
      <p:sp>
        <p:nvSpPr>
          <p:cNvPr id="6" name="Ograda noge 4"/>
          <p:cNvSpPr>
            <a:spLocks noGrp="1"/>
          </p:cNvSpPr>
          <p:nvPr>
            <p:ph type="ftr" sz="quarter" idx="11"/>
          </p:nvPr>
        </p:nvSpPr>
        <p:spPr/>
        <p:txBody>
          <a:bodyPr/>
          <a:lstStyle>
            <a:lvl1pPr>
              <a:defRPr/>
            </a:lvl1pPr>
          </a:lstStyle>
          <a:p>
            <a:pPr>
              <a:defRPr/>
            </a:pPr>
            <a:r>
              <a:rPr lang="sl-SI" smtClean="0"/>
              <a:t>TEH Klemenšek     3.8.3 Superfiniš </a:t>
            </a:r>
            <a:endParaRPr lang="sl-SI"/>
          </a:p>
        </p:txBody>
      </p:sp>
      <p:sp>
        <p:nvSpPr>
          <p:cNvPr id="7" name="Ograda številke diapozitiva 5"/>
          <p:cNvSpPr>
            <a:spLocks noGrp="1"/>
          </p:cNvSpPr>
          <p:nvPr>
            <p:ph type="sldNum" sz="quarter" idx="12"/>
          </p:nvPr>
        </p:nvSpPr>
        <p:spPr/>
        <p:txBody>
          <a:bodyPr/>
          <a:lstStyle>
            <a:lvl1pPr>
              <a:defRPr/>
            </a:lvl1pPr>
          </a:lstStyle>
          <a:p>
            <a:pPr>
              <a:defRPr/>
            </a:pPr>
            <a:fld id="{F5D056D5-A028-40EF-9AD5-3212F05E50D6}" type="slidenum">
              <a:rPr lang="sl-SI"/>
              <a:pPr>
                <a:defRPr/>
              </a:pPr>
              <a:t>‹#›</a:t>
            </a:fld>
            <a:endParaRPr lang="sl-SI"/>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9"/>
          </a:xfrm>
        </p:spPr>
        <p:txBody>
          <a:bodyPr anchor="b"/>
          <a:lstStyle>
            <a:lvl1pPr algn="l">
              <a:defRPr sz="2000" b="1"/>
            </a:lvl1pPr>
          </a:lstStyle>
          <a:p>
            <a:r>
              <a:rPr lang="sl-SI" smtClean="0"/>
              <a:t>Kliknite, če želite urediti slog naslova matrice</a:t>
            </a:r>
            <a:endParaRPr lang="sl-SI"/>
          </a:p>
        </p:txBody>
      </p:sp>
      <p:sp>
        <p:nvSpPr>
          <p:cNvPr id="3" name="Ograda slik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smtClean="0"/>
          </a:p>
        </p:txBody>
      </p:sp>
      <p:sp>
        <p:nvSpPr>
          <p:cNvPr id="4" name="Ograda besedila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3"/>
          <p:cNvSpPr>
            <a:spLocks noGrp="1"/>
          </p:cNvSpPr>
          <p:nvPr>
            <p:ph type="dt" sz="half" idx="10"/>
          </p:nvPr>
        </p:nvSpPr>
        <p:spPr/>
        <p:txBody>
          <a:bodyPr/>
          <a:lstStyle>
            <a:lvl1pPr>
              <a:defRPr/>
            </a:lvl1pPr>
          </a:lstStyle>
          <a:p>
            <a:pPr>
              <a:defRPr/>
            </a:pPr>
            <a:fld id="{55571FCB-7EFF-4EDE-BB09-2591F4DED4F7}" type="datetime1">
              <a:rPr lang="sl-SI" smtClean="0"/>
              <a:pPr>
                <a:defRPr/>
              </a:pPr>
              <a:t>16.1.2012</a:t>
            </a:fld>
            <a:endParaRPr lang="sl-SI"/>
          </a:p>
        </p:txBody>
      </p:sp>
      <p:sp>
        <p:nvSpPr>
          <p:cNvPr id="6" name="Ograda noge 4"/>
          <p:cNvSpPr>
            <a:spLocks noGrp="1"/>
          </p:cNvSpPr>
          <p:nvPr>
            <p:ph type="ftr" sz="quarter" idx="11"/>
          </p:nvPr>
        </p:nvSpPr>
        <p:spPr/>
        <p:txBody>
          <a:bodyPr/>
          <a:lstStyle>
            <a:lvl1pPr>
              <a:defRPr/>
            </a:lvl1pPr>
          </a:lstStyle>
          <a:p>
            <a:pPr>
              <a:defRPr/>
            </a:pPr>
            <a:r>
              <a:rPr lang="sl-SI" smtClean="0"/>
              <a:t>TEH Klemenšek     3.8.3 Superfiniš </a:t>
            </a:r>
            <a:endParaRPr lang="sl-SI"/>
          </a:p>
        </p:txBody>
      </p:sp>
      <p:sp>
        <p:nvSpPr>
          <p:cNvPr id="7" name="Ograda številke diapozitiva 5"/>
          <p:cNvSpPr>
            <a:spLocks noGrp="1"/>
          </p:cNvSpPr>
          <p:nvPr>
            <p:ph type="sldNum" sz="quarter" idx="12"/>
          </p:nvPr>
        </p:nvSpPr>
        <p:spPr/>
        <p:txBody>
          <a:bodyPr/>
          <a:lstStyle>
            <a:lvl1pPr>
              <a:defRPr/>
            </a:lvl1pPr>
          </a:lstStyle>
          <a:p>
            <a:pPr>
              <a:defRPr/>
            </a:pPr>
            <a:fld id="{4BBF58DD-6D75-4CD1-AE87-7579D6417178}" type="slidenum">
              <a:rPr lang="sl-SI"/>
              <a:pPr>
                <a:defRPr/>
              </a:pPr>
              <a:t>‹#›</a:t>
            </a:fld>
            <a:endParaRPr lang="sl-SI"/>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lvl1pPr>
              <a:defRPr/>
            </a:lvl1pPr>
          </a:lstStyle>
          <a:p>
            <a:pPr>
              <a:defRPr/>
            </a:pPr>
            <a:fld id="{B0E88234-05CF-413E-8FB8-C1DF88F0812A}" type="datetime1">
              <a:rPr lang="sl-SI" smtClean="0"/>
              <a:pPr>
                <a:defRPr/>
              </a:pPr>
              <a:t>16.1.2012</a:t>
            </a:fld>
            <a:endParaRPr lang="sl-SI"/>
          </a:p>
        </p:txBody>
      </p:sp>
      <p:sp>
        <p:nvSpPr>
          <p:cNvPr id="5" name="Ograda noge 4"/>
          <p:cNvSpPr>
            <a:spLocks noGrp="1"/>
          </p:cNvSpPr>
          <p:nvPr>
            <p:ph type="ftr" sz="quarter" idx="11"/>
          </p:nvPr>
        </p:nvSpPr>
        <p:spPr/>
        <p:txBody>
          <a:bodyPr/>
          <a:lstStyle>
            <a:lvl1pPr>
              <a:defRPr/>
            </a:lvl1pPr>
          </a:lstStyle>
          <a:p>
            <a:pPr>
              <a:defRPr/>
            </a:pPr>
            <a:r>
              <a:rPr lang="sl-SI" smtClean="0"/>
              <a:t>TEH Klemenšek     3.8.3 Superfiniš </a:t>
            </a:r>
            <a:endParaRPr lang="sl-SI"/>
          </a:p>
        </p:txBody>
      </p:sp>
      <p:sp>
        <p:nvSpPr>
          <p:cNvPr id="6" name="Ograda številke diapozitiva 5"/>
          <p:cNvSpPr>
            <a:spLocks noGrp="1"/>
          </p:cNvSpPr>
          <p:nvPr>
            <p:ph type="sldNum" sz="quarter" idx="12"/>
          </p:nvPr>
        </p:nvSpPr>
        <p:spPr/>
        <p:txBody>
          <a:bodyPr/>
          <a:lstStyle>
            <a:lvl1pPr>
              <a:defRPr/>
            </a:lvl1pPr>
          </a:lstStyle>
          <a:p>
            <a:pPr>
              <a:defRPr/>
            </a:pPr>
            <a:fld id="{591ED92D-F8CF-4EA6-BEE0-EC10834E02FD}" type="slidenum">
              <a:rPr lang="sl-SI"/>
              <a:pPr>
                <a:defRPr/>
              </a:pPr>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3" name="Ograda vsebine 2"/>
          <p:cNvSpPr>
            <a:spLocks noGrp="1"/>
          </p:cNvSpPr>
          <p:nvPr>
            <p:ph sz="half" idx="1"/>
          </p:nvPr>
        </p:nvSpPr>
        <p:spPr>
          <a:xfrm>
            <a:off x="457200" y="1481329"/>
            <a:ext cx="4038600" cy="4525963"/>
          </a:xfrm>
        </p:spPr>
        <p:txBody>
          <a:bodyPr/>
          <a:lstStyle>
            <a:lvl1pPr>
              <a:defRPr sz="2800"/>
            </a:lvl1pPr>
            <a:lvl2pPr>
              <a:defRPr sz="2400"/>
            </a:lvl2pPr>
            <a:lvl3pPr>
              <a:defRPr sz="2000"/>
            </a:lvl3pPr>
            <a:lvl4pPr>
              <a:defRPr sz="1800"/>
            </a:lvl4pPr>
            <a:lvl5pPr>
              <a:defRPr sz="1800"/>
            </a:lvl5pPr>
            <a:extLs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Ograda vsebine 3"/>
          <p:cNvSpPr>
            <a:spLocks noGrp="1"/>
          </p:cNvSpPr>
          <p:nvPr>
            <p:ph sz="half" idx="2"/>
          </p:nvPr>
        </p:nvSpPr>
        <p:spPr>
          <a:xfrm>
            <a:off x="4648200" y="1481329"/>
            <a:ext cx="4038600" cy="4525963"/>
          </a:xfrm>
        </p:spPr>
        <p:txBody>
          <a:bodyPr/>
          <a:lstStyle>
            <a:lvl1pPr>
              <a:defRPr sz="2800"/>
            </a:lvl1pPr>
            <a:lvl2pPr>
              <a:defRPr sz="2400"/>
            </a:lvl2pPr>
            <a:lvl3pPr>
              <a:defRPr sz="2000"/>
            </a:lvl3pPr>
            <a:lvl4pPr>
              <a:defRPr sz="1800"/>
            </a:lvl4pPr>
            <a:lvl5pPr>
              <a:defRPr sz="1800"/>
            </a:lvl5pPr>
            <a:extLs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8" name="Naslov 7"/>
          <p:cNvSpPr>
            <a:spLocks noGrp="1"/>
          </p:cNvSpPr>
          <p:nvPr>
            <p:ph type="title"/>
          </p:nvPr>
        </p:nvSpPr>
        <p:spPr/>
        <p:txBody>
          <a:bodyPr rtlCol="0"/>
          <a:lstStyle>
            <a:extLst/>
          </a:lstStyle>
          <a:p>
            <a:r>
              <a:rPr lang="sl-SI" smtClean="0"/>
              <a:t>Kliknite, če želite urediti slog naslova matrice</a:t>
            </a:r>
            <a:endParaRPr lang="en-US"/>
          </a:p>
        </p:txBody>
      </p:sp>
      <p:sp>
        <p:nvSpPr>
          <p:cNvPr id="5" name="Ograda datuma 4"/>
          <p:cNvSpPr>
            <a:spLocks noGrp="1"/>
          </p:cNvSpPr>
          <p:nvPr>
            <p:ph type="dt" sz="half" idx="10"/>
          </p:nvPr>
        </p:nvSpPr>
        <p:spPr/>
        <p:txBody>
          <a:bodyPr/>
          <a:lstStyle>
            <a:lvl1pPr algn="l">
              <a:defRPr/>
            </a:lvl1pPr>
            <a:extLst/>
          </a:lstStyle>
          <a:p>
            <a:pPr>
              <a:defRPr/>
            </a:pPr>
            <a:fld id="{DB00BE3B-A682-44CF-96B3-03AB9E61D168}" type="datetime1">
              <a:rPr lang="sl-SI" smtClean="0"/>
              <a:pPr>
                <a:defRPr/>
              </a:pPr>
              <a:t>16.1.2012</a:t>
            </a:fld>
            <a:endParaRPr lang="sl-SI"/>
          </a:p>
        </p:txBody>
      </p:sp>
      <p:sp>
        <p:nvSpPr>
          <p:cNvPr id="6" name="Ograda noge 5"/>
          <p:cNvSpPr>
            <a:spLocks noGrp="1"/>
          </p:cNvSpPr>
          <p:nvPr>
            <p:ph type="ftr" sz="quarter" idx="11"/>
          </p:nvPr>
        </p:nvSpPr>
        <p:spPr/>
        <p:txBody>
          <a:bodyPr/>
          <a:lstStyle>
            <a:lvl1pPr>
              <a:defRPr sz="1000">
                <a:solidFill>
                  <a:schemeClr val="tx1"/>
                </a:solidFill>
              </a:defRPr>
            </a:lvl1pPr>
            <a:extLst/>
          </a:lstStyle>
          <a:p>
            <a:pPr>
              <a:defRPr/>
            </a:pPr>
            <a:r>
              <a:rPr lang="sl-SI" smtClean="0"/>
              <a:t>TEH Klemenšek     3.8.3 Superfiniš </a:t>
            </a:r>
            <a:endParaRPr lang="sl-SI"/>
          </a:p>
        </p:txBody>
      </p:sp>
      <p:sp>
        <p:nvSpPr>
          <p:cNvPr id="7" name="Ograda številke diapozitiva 6"/>
          <p:cNvSpPr>
            <a:spLocks noGrp="1"/>
          </p:cNvSpPr>
          <p:nvPr>
            <p:ph type="sldNum" sz="quarter" idx="12"/>
          </p:nvPr>
        </p:nvSpPr>
        <p:spPr/>
        <p:txBody>
          <a:bodyPr/>
          <a:lstStyle>
            <a:lvl1pPr algn="r">
              <a:defRPr/>
            </a:lvl1pPr>
            <a:extLst/>
          </a:lstStyle>
          <a:p>
            <a:pPr>
              <a:defRPr/>
            </a:pPr>
            <a:fld id="{8C9B8DB6-DA7F-4B90-AE60-84C46D81A554}" type="slidenum">
              <a:rPr lang="sl-SI"/>
              <a:pPr>
                <a:defRPr/>
              </a:pPr>
              <a:t>‹#›</a:t>
            </a:fld>
            <a:endParaRPr lang="sl-SI"/>
          </a:p>
        </p:txBody>
      </p:sp>
    </p:spTree>
  </p:cSld>
  <p:clrMapOvr>
    <a:overrideClrMapping bg1="dk1" tx1="lt1" bg2="dk2" tx2="lt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9"/>
            <a:ext cx="2057400" cy="5851525"/>
          </a:xfrm>
        </p:spPr>
        <p:txBody>
          <a:bodyPr vert="eaVert"/>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a:xfrm>
            <a:off x="457200" y="274639"/>
            <a:ext cx="6019800" cy="5851525"/>
          </a:xfrm>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lvl1pPr>
              <a:defRPr/>
            </a:lvl1pPr>
          </a:lstStyle>
          <a:p>
            <a:pPr>
              <a:defRPr/>
            </a:pPr>
            <a:fld id="{54798187-086A-44EA-A715-B1CB9028B515}" type="datetime1">
              <a:rPr lang="sl-SI" smtClean="0"/>
              <a:pPr>
                <a:defRPr/>
              </a:pPr>
              <a:t>16.1.2012</a:t>
            </a:fld>
            <a:endParaRPr lang="sl-SI"/>
          </a:p>
        </p:txBody>
      </p:sp>
      <p:sp>
        <p:nvSpPr>
          <p:cNvPr id="5" name="Ograda noge 4"/>
          <p:cNvSpPr>
            <a:spLocks noGrp="1"/>
          </p:cNvSpPr>
          <p:nvPr>
            <p:ph type="ftr" sz="quarter" idx="11"/>
          </p:nvPr>
        </p:nvSpPr>
        <p:spPr/>
        <p:txBody>
          <a:bodyPr/>
          <a:lstStyle>
            <a:lvl1pPr>
              <a:defRPr/>
            </a:lvl1pPr>
          </a:lstStyle>
          <a:p>
            <a:pPr>
              <a:defRPr/>
            </a:pPr>
            <a:r>
              <a:rPr lang="sl-SI" smtClean="0"/>
              <a:t>TEH Klemenšek     3.8.3 Superfiniš </a:t>
            </a:r>
            <a:endParaRPr lang="sl-SI"/>
          </a:p>
        </p:txBody>
      </p:sp>
      <p:sp>
        <p:nvSpPr>
          <p:cNvPr id="6" name="Ograda številke diapozitiva 5"/>
          <p:cNvSpPr>
            <a:spLocks noGrp="1"/>
          </p:cNvSpPr>
          <p:nvPr>
            <p:ph type="sldNum" sz="quarter" idx="12"/>
          </p:nvPr>
        </p:nvSpPr>
        <p:spPr/>
        <p:txBody>
          <a:bodyPr/>
          <a:lstStyle>
            <a:lvl1pPr>
              <a:defRPr/>
            </a:lvl1pPr>
          </a:lstStyle>
          <a:p>
            <a:pPr>
              <a:defRPr/>
            </a:pPr>
            <a:fld id="{2CDC7376-2DFC-4C3A-AB60-A008AE9B721D}" type="slidenum">
              <a:rPr lang="sl-SI"/>
              <a:pPr>
                <a:defRPr/>
              </a:pPr>
              <a:t>‹#›</a:t>
            </a:fld>
            <a:endParaRPr lang="sl-SI"/>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6"/>
            <a:ext cx="7772400" cy="1470025"/>
          </a:xfrm>
        </p:spPr>
        <p:txBody>
          <a:bodyPr/>
          <a:lstStyle/>
          <a:p>
            <a:r>
              <a:rPr lang="sl-SI" smtClean="0"/>
              <a:t>Kliknite, če želite urediti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Kliknite, če želite urediti slog podnaslova matrice</a:t>
            </a:r>
            <a:endParaRPr lang="sl-SI"/>
          </a:p>
        </p:txBody>
      </p:sp>
      <p:sp>
        <p:nvSpPr>
          <p:cNvPr id="4" name="Ograda datuma 3"/>
          <p:cNvSpPr>
            <a:spLocks noGrp="1"/>
          </p:cNvSpPr>
          <p:nvPr>
            <p:ph type="dt" sz="half" idx="10"/>
          </p:nvPr>
        </p:nvSpPr>
        <p:spPr/>
        <p:txBody>
          <a:bodyPr/>
          <a:lstStyle>
            <a:lvl1pPr>
              <a:defRPr/>
            </a:lvl1pPr>
          </a:lstStyle>
          <a:p>
            <a:pPr>
              <a:defRPr/>
            </a:pPr>
            <a:fld id="{2DE079B7-D762-4867-8AD9-D7F95FBA450D}" type="datetime1">
              <a:rPr lang="sl-SI" smtClean="0"/>
              <a:pPr>
                <a:defRPr/>
              </a:pPr>
              <a:t>16.1.2012</a:t>
            </a:fld>
            <a:endParaRPr lang="sl-SI"/>
          </a:p>
        </p:txBody>
      </p:sp>
      <p:sp>
        <p:nvSpPr>
          <p:cNvPr id="5" name="Ograda noge 4"/>
          <p:cNvSpPr>
            <a:spLocks noGrp="1"/>
          </p:cNvSpPr>
          <p:nvPr>
            <p:ph type="ftr" sz="quarter" idx="11"/>
          </p:nvPr>
        </p:nvSpPr>
        <p:spPr/>
        <p:txBody>
          <a:bodyPr/>
          <a:lstStyle>
            <a:lvl1pPr>
              <a:defRPr/>
            </a:lvl1pPr>
          </a:lstStyle>
          <a:p>
            <a:pPr>
              <a:defRPr/>
            </a:pPr>
            <a:r>
              <a:rPr lang="sl-SI" smtClean="0"/>
              <a:t>TEH Klemenšek     3.8.3 Superfiniš </a:t>
            </a:r>
            <a:endParaRPr lang="sl-SI"/>
          </a:p>
        </p:txBody>
      </p:sp>
      <p:sp>
        <p:nvSpPr>
          <p:cNvPr id="6" name="Ograda številke diapozitiva 5"/>
          <p:cNvSpPr>
            <a:spLocks noGrp="1"/>
          </p:cNvSpPr>
          <p:nvPr>
            <p:ph type="sldNum" sz="quarter" idx="12"/>
          </p:nvPr>
        </p:nvSpPr>
        <p:spPr/>
        <p:txBody>
          <a:bodyPr/>
          <a:lstStyle>
            <a:lvl1pPr>
              <a:defRPr/>
            </a:lvl1pPr>
          </a:lstStyle>
          <a:p>
            <a:pPr>
              <a:defRPr/>
            </a:pPr>
            <a:fld id="{B5232B92-8FDE-4A8E-9B78-0A4E3B0B2227}" type="slidenum">
              <a:rPr lang="sl-SI"/>
              <a:pPr>
                <a:defRPr/>
              </a:pPr>
              <a:t>‹#›</a:t>
            </a:fld>
            <a:endParaRPr lang="sl-SI"/>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idx="1"/>
          </p:nvPr>
        </p:nvSpPr>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lvl1pPr>
              <a:defRPr/>
            </a:lvl1pPr>
          </a:lstStyle>
          <a:p>
            <a:pPr>
              <a:defRPr/>
            </a:pPr>
            <a:fld id="{2EE960A2-E83E-4EDF-832E-655495851192}" type="datetime1">
              <a:rPr lang="sl-SI" smtClean="0"/>
              <a:pPr>
                <a:defRPr/>
              </a:pPr>
              <a:t>16.1.2012</a:t>
            </a:fld>
            <a:endParaRPr lang="sl-SI"/>
          </a:p>
        </p:txBody>
      </p:sp>
      <p:sp>
        <p:nvSpPr>
          <p:cNvPr id="5" name="Ograda noge 4"/>
          <p:cNvSpPr>
            <a:spLocks noGrp="1"/>
          </p:cNvSpPr>
          <p:nvPr>
            <p:ph type="ftr" sz="quarter" idx="11"/>
          </p:nvPr>
        </p:nvSpPr>
        <p:spPr/>
        <p:txBody>
          <a:bodyPr/>
          <a:lstStyle>
            <a:lvl1pPr>
              <a:defRPr/>
            </a:lvl1pPr>
          </a:lstStyle>
          <a:p>
            <a:pPr>
              <a:defRPr/>
            </a:pPr>
            <a:r>
              <a:rPr lang="sl-SI" smtClean="0"/>
              <a:t>TEH Klemenšek     3.8.3 Superfiniš </a:t>
            </a:r>
            <a:endParaRPr lang="sl-SI"/>
          </a:p>
        </p:txBody>
      </p:sp>
      <p:sp>
        <p:nvSpPr>
          <p:cNvPr id="6" name="Ograda številke diapozitiva 5"/>
          <p:cNvSpPr>
            <a:spLocks noGrp="1"/>
          </p:cNvSpPr>
          <p:nvPr>
            <p:ph type="sldNum" sz="quarter" idx="12"/>
          </p:nvPr>
        </p:nvSpPr>
        <p:spPr/>
        <p:txBody>
          <a:bodyPr/>
          <a:lstStyle>
            <a:lvl1pPr>
              <a:defRPr/>
            </a:lvl1pPr>
          </a:lstStyle>
          <a:p>
            <a:pPr>
              <a:defRPr/>
            </a:pPr>
            <a:fld id="{82060DA4-A788-44CC-BFB5-0A649274DADA}" type="slidenum">
              <a:rPr lang="sl-SI"/>
              <a:pPr>
                <a:defRPr/>
              </a:pPr>
              <a:t>‹#›</a:t>
            </a:fld>
            <a:endParaRPr lang="sl-SI"/>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1"/>
            <a:ext cx="7772400" cy="1362075"/>
          </a:xfrm>
        </p:spPr>
        <p:txBody>
          <a:bodyPr anchor="t"/>
          <a:lstStyle>
            <a:lvl1pPr algn="l">
              <a:defRPr sz="4000" b="1" cap="all"/>
            </a:lvl1pPr>
          </a:lstStyle>
          <a:p>
            <a:r>
              <a:rPr lang="sl-SI" smtClean="0"/>
              <a:t>Kliknite, če želite urediti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Kliknite, če želite urediti sloge besedila matrice</a:t>
            </a:r>
          </a:p>
        </p:txBody>
      </p:sp>
      <p:sp>
        <p:nvSpPr>
          <p:cNvPr id="4" name="Ograda datuma 3"/>
          <p:cNvSpPr>
            <a:spLocks noGrp="1"/>
          </p:cNvSpPr>
          <p:nvPr>
            <p:ph type="dt" sz="half" idx="10"/>
          </p:nvPr>
        </p:nvSpPr>
        <p:spPr/>
        <p:txBody>
          <a:bodyPr/>
          <a:lstStyle>
            <a:lvl1pPr>
              <a:defRPr/>
            </a:lvl1pPr>
          </a:lstStyle>
          <a:p>
            <a:pPr>
              <a:defRPr/>
            </a:pPr>
            <a:fld id="{9AB1B210-97B8-45CF-8CEC-3525F311E0E3}" type="datetime1">
              <a:rPr lang="sl-SI" smtClean="0"/>
              <a:pPr>
                <a:defRPr/>
              </a:pPr>
              <a:t>16.1.2012</a:t>
            </a:fld>
            <a:endParaRPr lang="sl-SI"/>
          </a:p>
        </p:txBody>
      </p:sp>
      <p:sp>
        <p:nvSpPr>
          <p:cNvPr id="5" name="Ograda noge 4"/>
          <p:cNvSpPr>
            <a:spLocks noGrp="1"/>
          </p:cNvSpPr>
          <p:nvPr>
            <p:ph type="ftr" sz="quarter" idx="11"/>
          </p:nvPr>
        </p:nvSpPr>
        <p:spPr/>
        <p:txBody>
          <a:bodyPr/>
          <a:lstStyle>
            <a:lvl1pPr>
              <a:defRPr/>
            </a:lvl1pPr>
          </a:lstStyle>
          <a:p>
            <a:pPr>
              <a:defRPr/>
            </a:pPr>
            <a:r>
              <a:rPr lang="sl-SI" smtClean="0"/>
              <a:t>TEH Klemenšek     3.8.3 Superfiniš </a:t>
            </a:r>
            <a:endParaRPr lang="sl-SI"/>
          </a:p>
        </p:txBody>
      </p:sp>
      <p:sp>
        <p:nvSpPr>
          <p:cNvPr id="6" name="Ograda številke diapozitiva 5"/>
          <p:cNvSpPr>
            <a:spLocks noGrp="1"/>
          </p:cNvSpPr>
          <p:nvPr>
            <p:ph type="sldNum" sz="quarter" idx="12"/>
          </p:nvPr>
        </p:nvSpPr>
        <p:spPr/>
        <p:txBody>
          <a:bodyPr/>
          <a:lstStyle>
            <a:lvl1pPr>
              <a:defRPr/>
            </a:lvl1pPr>
          </a:lstStyle>
          <a:p>
            <a:pPr>
              <a:defRPr/>
            </a:pPr>
            <a:fld id="{09088306-94E1-43D4-B613-C0A9DEC6A131}" type="slidenum">
              <a:rPr lang="sl-SI"/>
              <a:pPr>
                <a:defRPr/>
              </a:pPr>
              <a:t>‹#›</a:t>
            </a:fld>
            <a:endParaRPr lang="sl-SI"/>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3"/>
          <p:cNvSpPr>
            <a:spLocks noGrp="1"/>
          </p:cNvSpPr>
          <p:nvPr>
            <p:ph type="dt" sz="half" idx="10"/>
          </p:nvPr>
        </p:nvSpPr>
        <p:spPr/>
        <p:txBody>
          <a:bodyPr/>
          <a:lstStyle>
            <a:lvl1pPr>
              <a:defRPr/>
            </a:lvl1pPr>
          </a:lstStyle>
          <a:p>
            <a:pPr>
              <a:defRPr/>
            </a:pPr>
            <a:fld id="{60544819-E87F-405C-8744-DB6B012098A6}" type="datetime1">
              <a:rPr lang="sl-SI" smtClean="0"/>
              <a:pPr>
                <a:defRPr/>
              </a:pPr>
              <a:t>16.1.2012</a:t>
            </a:fld>
            <a:endParaRPr lang="sl-SI"/>
          </a:p>
        </p:txBody>
      </p:sp>
      <p:sp>
        <p:nvSpPr>
          <p:cNvPr id="6" name="Ograda noge 4"/>
          <p:cNvSpPr>
            <a:spLocks noGrp="1"/>
          </p:cNvSpPr>
          <p:nvPr>
            <p:ph type="ftr" sz="quarter" idx="11"/>
          </p:nvPr>
        </p:nvSpPr>
        <p:spPr/>
        <p:txBody>
          <a:bodyPr/>
          <a:lstStyle>
            <a:lvl1pPr>
              <a:defRPr/>
            </a:lvl1pPr>
          </a:lstStyle>
          <a:p>
            <a:pPr>
              <a:defRPr/>
            </a:pPr>
            <a:r>
              <a:rPr lang="sl-SI" smtClean="0"/>
              <a:t>TEH Klemenšek     3.8.3 Superfiniš </a:t>
            </a:r>
            <a:endParaRPr lang="sl-SI"/>
          </a:p>
        </p:txBody>
      </p:sp>
      <p:sp>
        <p:nvSpPr>
          <p:cNvPr id="7" name="Ograda številke diapozitiva 5"/>
          <p:cNvSpPr>
            <a:spLocks noGrp="1"/>
          </p:cNvSpPr>
          <p:nvPr>
            <p:ph type="sldNum" sz="quarter" idx="12"/>
          </p:nvPr>
        </p:nvSpPr>
        <p:spPr/>
        <p:txBody>
          <a:bodyPr/>
          <a:lstStyle>
            <a:lvl1pPr>
              <a:defRPr/>
            </a:lvl1pPr>
          </a:lstStyle>
          <a:p>
            <a:pPr>
              <a:defRPr/>
            </a:pPr>
            <a:fld id="{2F65124D-ABBF-4001-BAD3-530853BEC4C2}" type="slidenum">
              <a:rPr lang="sl-SI"/>
              <a:pPr>
                <a:defRPr/>
              </a:pPr>
              <a:t>‹#›</a:t>
            </a:fld>
            <a:endParaRPr lang="sl-SI"/>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6" name="Ograda vsebine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3"/>
          <p:cNvSpPr>
            <a:spLocks noGrp="1"/>
          </p:cNvSpPr>
          <p:nvPr>
            <p:ph type="dt" sz="half" idx="10"/>
          </p:nvPr>
        </p:nvSpPr>
        <p:spPr/>
        <p:txBody>
          <a:bodyPr/>
          <a:lstStyle>
            <a:lvl1pPr>
              <a:defRPr/>
            </a:lvl1pPr>
          </a:lstStyle>
          <a:p>
            <a:pPr>
              <a:defRPr/>
            </a:pPr>
            <a:fld id="{5C99DB6D-6770-462B-96B5-558FBF7873DD}" type="datetime1">
              <a:rPr lang="sl-SI" smtClean="0"/>
              <a:pPr>
                <a:defRPr/>
              </a:pPr>
              <a:t>16.1.2012</a:t>
            </a:fld>
            <a:endParaRPr lang="sl-SI"/>
          </a:p>
        </p:txBody>
      </p:sp>
      <p:sp>
        <p:nvSpPr>
          <p:cNvPr id="8" name="Ograda noge 4"/>
          <p:cNvSpPr>
            <a:spLocks noGrp="1"/>
          </p:cNvSpPr>
          <p:nvPr>
            <p:ph type="ftr" sz="quarter" idx="11"/>
          </p:nvPr>
        </p:nvSpPr>
        <p:spPr/>
        <p:txBody>
          <a:bodyPr/>
          <a:lstStyle>
            <a:lvl1pPr>
              <a:defRPr/>
            </a:lvl1pPr>
          </a:lstStyle>
          <a:p>
            <a:pPr>
              <a:defRPr/>
            </a:pPr>
            <a:r>
              <a:rPr lang="sl-SI" smtClean="0"/>
              <a:t>TEH Klemenšek     3.8.3 Superfiniš </a:t>
            </a:r>
            <a:endParaRPr lang="sl-SI"/>
          </a:p>
        </p:txBody>
      </p:sp>
      <p:sp>
        <p:nvSpPr>
          <p:cNvPr id="9" name="Ograda številke diapozitiva 5"/>
          <p:cNvSpPr>
            <a:spLocks noGrp="1"/>
          </p:cNvSpPr>
          <p:nvPr>
            <p:ph type="sldNum" sz="quarter" idx="12"/>
          </p:nvPr>
        </p:nvSpPr>
        <p:spPr/>
        <p:txBody>
          <a:bodyPr/>
          <a:lstStyle>
            <a:lvl1pPr>
              <a:defRPr/>
            </a:lvl1pPr>
          </a:lstStyle>
          <a:p>
            <a:pPr>
              <a:defRPr/>
            </a:pPr>
            <a:fld id="{9A10ABE4-A7FD-4D3F-BCEE-A15E47F9C46B}" type="slidenum">
              <a:rPr lang="sl-SI"/>
              <a:pPr>
                <a:defRPr/>
              </a:pPr>
              <a:t>‹#›</a:t>
            </a:fld>
            <a:endParaRPr lang="sl-SI"/>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datuma 3"/>
          <p:cNvSpPr>
            <a:spLocks noGrp="1"/>
          </p:cNvSpPr>
          <p:nvPr>
            <p:ph type="dt" sz="half" idx="10"/>
          </p:nvPr>
        </p:nvSpPr>
        <p:spPr/>
        <p:txBody>
          <a:bodyPr/>
          <a:lstStyle>
            <a:lvl1pPr>
              <a:defRPr/>
            </a:lvl1pPr>
          </a:lstStyle>
          <a:p>
            <a:pPr>
              <a:defRPr/>
            </a:pPr>
            <a:fld id="{E63EAD44-95D2-4085-BA37-D10853BCBFF7}" type="datetime1">
              <a:rPr lang="sl-SI" smtClean="0"/>
              <a:pPr>
                <a:defRPr/>
              </a:pPr>
              <a:t>16.1.2012</a:t>
            </a:fld>
            <a:endParaRPr lang="sl-SI"/>
          </a:p>
        </p:txBody>
      </p:sp>
      <p:sp>
        <p:nvSpPr>
          <p:cNvPr id="4" name="Ograda noge 4"/>
          <p:cNvSpPr>
            <a:spLocks noGrp="1"/>
          </p:cNvSpPr>
          <p:nvPr>
            <p:ph type="ftr" sz="quarter" idx="11"/>
          </p:nvPr>
        </p:nvSpPr>
        <p:spPr/>
        <p:txBody>
          <a:bodyPr/>
          <a:lstStyle>
            <a:lvl1pPr>
              <a:defRPr/>
            </a:lvl1pPr>
          </a:lstStyle>
          <a:p>
            <a:pPr>
              <a:defRPr/>
            </a:pPr>
            <a:r>
              <a:rPr lang="sl-SI" smtClean="0"/>
              <a:t>TEH Klemenšek     3.8.3 Superfiniš </a:t>
            </a:r>
            <a:endParaRPr lang="sl-SI"/>
          </a:p>
        </p:txBody>
      </p:sp>
      <p:sp>
        <p:nvSpPr>
          <p:cNvPr id="5" name="Ograda številke diapozitiva 5"/>
          <p:cNvSpPr>
            <a:spLocks noGrp="1"/>
          </p:cNvSpPr>
          <p:nvPr>
            <p:ph type="sldNum" sz="quarter" idx="12"/>
          </p:nvPr>
        </p:nvSpPr>
        <p:spPr/>
        <p:txBody>
          <a:bodyPr/>
          <a:lstStyle>
            <a:lvl1pPr>
              <a:defRPr/>
            </a:lvl1pPr>
          </a:lstStyle>
          <a:p>
            <a:pPr>
              <a:defRPr/>
            </a:pPr>
            <a:fld id="{53A0DFC7-DB19-4C16-B364-D505FB886107}" type="slidenum">
              <a:rPr lang="sl-SI"/>
              <a:pPr>
                <a:defRPr/>
              </a:pPr>
              <a:t>‹#›</a:t>
            </a:fld>
            <a:endParaRPr lang="sl-SI"/>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3"/>
          <p:cNvSpPr>
            <a:spLocks noGrp="1"/>
          </p:cNvSpPr>
          <p:nvPr>
            <p:ph type="dt" sz="half" idx="10"/>
          </p:nvPr>
        </p:nvSpPr>
        <p:spPr/>
        <p:txBody>
          <a:bodyPr/>
          <a:lstStyle>
            <a:lvl1pPr>
              <a:defRPr/>
            </a:lvl1pPr>
          </a:lstStyle>
          <a:p>
            <a:pPr>
              <a:defRPr/>
            </a:pPr>
            <a:fld id="{5E9E7F66-10A7-4488-B873-C5EBEDBA5849}" type="datetime1">
              <a:rPr lang="sl-SI" smtClean="0"/>
              <a:pPr>
                <a:defRPr/>
              </a:pPr>
              <a:t>16.1.2012</a:t>
            </a:fld>
            <a:endParaRPr lang="sl-SI"/>
          </a:p>
        </p:txBody>
      </p:sp>
      <p:sp>
        <p:nvSpPr>
          <p:cNvPr id="3" name="Ograda noge 4"/>
          <p:cNvSpPr>
            <a:spLocks noGrp="1"/>
          </p:cNvSpPr>
          <p:nvPr>
            <p:ph type="ftr" sz="quarter" idx="11"/>
          </p:nvPr>
        </p:nvSpPr>
        <p:spPr/>
        <p:txBody>
          <a:bodyPr/>
          <a:lstStyle>
            <a:lvl1pPr>
              <a:defRPr/>
            </a:lvl1pPr>
          </a:lstStyle>
          <a:p>
            <a:pPr>
              <a:defRPr/>
            </a:pPr>
            <a:r>
              <a:rPr lang="sl-SI" smtClean="0"/>
              <a:t>TEH Klemenšek     3.8.3 Superfiniš </a:t>
            </a:r>
            <a:endParaRPr lang="sl-SI"/>
          </a:p>
        </p:txBody>
      </p:sp>
      <p:sp>
        <p:nvSpPr>
          <p:cNvPr id="4" name="Ograda številke diapozitiva 5"/>
          <p:cNvSpPr>
            <a:spLocks noGrp="1"/>
          </p:cNvSpPr>
          <p:nvPr>
            <p:ph type="sldNum" sz="quarter" idx="12"/>
          </p:nvPr>
        </p:nvSpPr>
        <p:spPr/>
        <p:txBody>
          <a:bodyPr/>
          <a:lstStyle>
            <a:lvl1pPr>
              <a:defRPr/>
            </a:lvl1pPr>
          </a:lstStyle>
          <a:p>
            <a:pPr>
              <a:defRPr/>
            </a:pPr>
            <a:fld id="{A0C20610-1B37-4DE0-89D8-CE1F5061C9A4}" type="slidenum">
              <a:rPr lang="sl-SI"/>
              <a:pPr>
                <a:defRPr/>
              </a:pPr>
              <a:t>‹#›</a:t>
            </a:fld>
            <a:endParaRPr lang="sl-SI"/>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2" y="273049"/>
            <a:ext cx="3008313" cy="1162051"/>
          </a:xfrm>
        </p:spPr>
        <p:txBody>
          <a:bodyPr anchor="b"/>
          <a:lstStyle>
            <a:lvl1pPr algn="l">
              <a:defRPr sz="2000" b="1"/>
            </a:lvl1pPr>
          </a:lstStyle>
          <a:p>
            <a:r>
              <a:rPr lang="sl-SI" smtClean="0"/>
              <a:t>Kliknite, če želite urediti slog naslova matrice</a:t>
            </a:r>
            <a:endParaRPr lang="sl-SI"/>
          </a:p>
        </p:txBody>
      </p:sp>
      <p:sp>
        <p:nvSpPr>
          <p:cNvPr id="3" name="Ograda vsebine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3"/>
          <p:cNvSpPr>
            <a:spLocks noGrp="1"/>
          </p:cNvSpPr>
          <p:nvPr>
            <p:ph type="dt" sz="half" idx="10"/>
          </p:nvPr>
        </p:nvSpPr>
        <p:spPr/>
        <p:txBody>
          <a:bodyPr/>
          <a:lstStyle>
            <a:lvl1pPr>
              <a:defRPr/>
            </a:lvl1pPr>
          </a:lstStyle>
          <a:p>
            <a:pPr>
              <a:defRPr/>
            </a:pPr>
            <a:fld id="{56E2DEF9-A151-4918-90BF-24FCBBD69C21}" type="datetime1">
              <a:rPr lang="sl-SI" smtClean="0"/>
              <a:pPr>
                <a:defRPr/>
              </a:pPr>
              <a:t>16.1.2012</a:t>
            </a:fld>
            <a:endParaRPr lang="sl-SI"/>
          </a:p>
        </p:txBody>
      </p:sp>
      <p:sp>
        <p:nvSpPr>
          <p:cNvPr id="6" name="Ograda noge 4"/>
          <p:cNvSpPr>
            <a:spLocks noGrp="1"/>
          </p:cNvSpPr>
          <p:nvPr>
            <p:ph type="ftr" sz="quarter" idx="11"/>
          </p:nvPr>
        </p:nvSpPr>
        <p:spPr/>
        <p:txBody>
          <a:bodyPr/>
          <a:lstStyle>
            <a:lvl1pPr>
              <a:defRPr/>
            </a:lvl1pPr>
          </a:lstStyle>
          <a:p>
            <a:pPr>
              <a:defRPr/>
            </a:pPr>
            <a:r>
              <a:rPr lang="sl-SI" smtClean="0"/>
              <a:t>TEH Klemenšek     3.8.3 Superfiniš </a:t>
            </a:r>
            <a:endParaRPr lang="sl-SI"/>
          </a:p>
        </p:txBody>
      </p:sp>
      <p:sp>
        <p:nvSpPr>
          <p:cNvPr id="7" name="Ograda številke diapozitiva 5"/>
          <p:cNvSpPr>
            <a:spLocks noGrp="1"/>
          </p:cNvSpPr>
          <p:nvPr>
            <p:ph type="sldNum" sz="quarter" idx="12"/>
          </p:nvPr>
        </p:nvSpPr>
        <p:spPr/>
        <p:txBody>
          <a:bodyPr/>
          <a:lstStyle>
            <a:lvl1pPr>
              <a:defRPr/>
            </a:lvl1pPr>
          </a:lstStyle>
          <a:p>
            <a:pPr>
              <a:defRPr/>
            </a:pPr>
            <a:fld id="{F7126298-0BB9-473F-B8C1-18A6C7870D8D}" type="slidenum">
              <a:rPr lang="sl-SI"/>
              <a:pPr>
                <a:defRPr/>
              </a:pPr>
              <a:t>‹#›</a:t>
            </a:fld>
            <a:endParaRPr lang="sl-SI"/>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9"/>
          </a:xfrm>
        </p:spPr>
        <p:txBody>
          <a:bodyPr anchor="b"/>
          <a:lstStyle>
            <a:lvl1pPr algn="l">
              <a:defRPr sz="2000" b="1"/>
            </a:lvl1pPr>
          </a:lstStyle>
          <a:p>
            <a:r>
              <a:rPr lang="sl-SI" smtClean="0"/>
              <a:t>Kliknite, če želite urediti slog naslova matrice</a:t>
            </a:r>
            <a:endParaRPr lang="sl-SI"/>
          </a:p>
        </p:txBody>
      </p:sp>
      <p:sp>
        <p:nvSpPr>
          <p:cNvPr id="3" name="Ograda slik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smtClean="0"/>
          </a:p>
        </p:txBody>
      </p:sp>
      <p:sp>
        <p:nvSpPr>
          <p:cNvPr id="4" name="Ograda besedila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3"/>
          <p:cNvSpPr>
            <a:spLocks noGrp="1"/>
          </p:cNvSpPr>
          <p:nvPr>
            <p:ph type="dt" sz="half" idx="10"/>
          </p:nvPr>
        </p:nvSpPr>
        <p:spPr/>
        <p:txBody>
          <a:bodyPr/>
          <a:lstStyle>
            <a:lvl1pPr>
              <a:defRPr/>
            </a:lvl1pPr>
          </a:lstStyle>
          <a:p>
            <a:pPr>
              <a:defRPr/>
            </a:pPr>
            <a:fld id="{5F6A0C7A-132D-4C71-B25F-79BC04924DB0}" type="datetime1">
              <a:rPr lang="sl-SI" smtClean="0"/>
              <a:pPr>
                <a:defRPr/>
              </a:pPr>
              <a:t>16.1.2012</a:t>
            </a:fld>
            <a:endParaRPr lang="sl-SI"/>
          </a:p>
        </p:txBody>
      </p:sp>
      <p:sp>
        <p:nvSpPr>
          <p:cNvPr id="6" name="Ograda noge 4"/>
          <p:cNvSpPr>
            <a:spLocks noGrp="1"/>
          </p:cNvSpPr>
          <p:nvPr>
            <p:ph type="ftr" sz="quarter" idx="11"/>
          </p:nvPr>
        </p:nvSpPr>
        <p:spPr/>
        <p:txBody>
          <a:bodyPr/>
          <a:lstStyle>
            <a:lvl1pPr>
              <a:defRPr/>
            </a:lvl1pPr>
          </a:lstStyle>
          <a:p>
            <a:pPr>
              <a:defRPr/>
            </a:pPr>
            <a:r>
              <a:rPr lang="sl-SI" smtClean="0"/>
              <a:t>TEH Klemenšek     3.8.3 Superfiniš </a:t>
            </a:r>
            <a:endParaRPr lang="sl-SI"/>
          </a:p>
        </p:txBody>
      </p:sp>
      <p:sp>
        <p:nvSpPr>
          <p:cNvPr id="7" name="Ograda številke diapozitiva 5"/>
          <p:cNvSpPr>
            <a:spLocks noGrp="1"/>
          </p:cNvSpPr>
          <p:nvPr>
            <p:ph type="sldNum" sz="quarter" idx="12"/>
          </p:nvPr>
        </p:nvSpPr>
        <p:spPr/>
        <p:txBody>
          <a:bodyPr/>
          <a:lstStyle>
            <a:lvl1pPr>
              <a:defRPr/>
            </a:lvl1pPr>
          </a:lstStyle>
          <a:p>
            <a:pPr>
              <a:defRPr/>
            </a:pPr>
            <a:fld id="{C708EDFD-34B4-485F-A43F-0A90537C1C4A}" type="slidenum">
              <a:rPr lang="sl-SI"/>
              <a:pPr>
                <a:defRPr/>
              </a:pPr>
              <a:t>‹#›</a:t>
            </a:fld>
            <a:endParaRPr lang="sl-S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1"/>
            <a:ext cx="8229600" cy="1143000"/>
          </a:xfrm>
        </p:spPr>
        <p:txBody>
          <a:bodyPr/>
          <a:lstStyle>
            <a:lvl1pPr>
              <a:defRPr/>
            </a:lvl1pPr>
            <a:extLst/>
          </a:lstStyle>
          <a:p>
            <a:r>
              <a:rPr lang="sl-SI" smtClean="0"/>
              <a:t>Kliknite, če želite urediti slog naslova matrice</a:t>
            </a:r>
            <a:endParaRPr lang="en-US"/>
          </a:p>
        </p:txBody>
      </p:sp>
      <p:sp>
        <p:nvSpPr>
          <p:cNvPr id="3" name="Ograda besedila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sl-SI" smtClean="0"/>
              <a:t>Kliknite, če želite urediti sloge besedila matrice</a:t>
            </a:r>
          </a:p>
        </p:txBody>
      </p:sp>
      <p:sp>
        <p:nvSpPr>
          <p:cNvPr id="4" name="Ograda besedila 3"/>
          <p:cNvSpPr>
            <a:spLocks noGrp="1"/>
          </p:cNvSpPr>
          <p:nvPr>
            <p:ph type="body" sz="half" idx="3"/>
          </p:nvPr>
        </p:nvSpPr>
        <p:spPr>
          <a:xfrm>
            <a:off x="4645028"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sl-SI" smtClean="0"/>
              <a:t>Kliknite, če želite urediti sloge besedila matrice</a:t>
            </a:r>
          </a:p>
        </p:txBody>
      </p:sp>
      <p:sp>
        <p:nvSpPr>
          <p:cNvPr id="5" name="Ograda vsebine 4"/>
          <p:cNvSpPr>
            <a:spLocks noGrp="1"/>
          </p:cNvSpPr>
          <p:nvPr>
            <p:ph sz="quarter" idx="2"/>
          </p:nvPr>
        </p:nvSpPr>
        <p:spPr>
          <a:xfrm>
            <a:off x="457200" y="1444295"/>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6" name="Ograda vsebine 5"/>
          <p:cNvSpPr>
            <a:spLocks noGrp="1"/>
          </p:cNvSpPr>
          <p:nvPr>
            <p:ph sz="quarter" idx="4"/>
          </p:nvPr>
        </p:nvSpPr>
        <p:spPr>
          <a:xfrm>
            <a:off x="4645027" y="1444295"/>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7" name="Ograda datuma 6"/>
          <p:cNvSpPr>
            <a:spLocks noGrp="1"/>
          </p:cNvSpPr>
          <p:nvPr>
            <p:ph type="dt" sz="half" idx="10"/>
          </p:nvPr>
        </p:nvSpPr>
        <p:spPr/>
        <p:txBody>
          <a:bodyPr/>
          <a:lstStyle>
            <a:lvl1pPr algn="l">
              <a:defRPr/>
            </a:lvl1pPr>
            <a:extLst/>
          </a:lstStyle>
          <a:p>
            <a:pPr>
              <a:defRPr/>
            </a:pPr>
            <a:fld id="{C850023A-D5C2-41AD-BEB0-606E8C523247}" type="datetime1">
              <a:rPr lang="sl-SI" smtClean="0"/>
              <a:pPr>
                <a:defRPr/>
              </a:pPr>
              <a:t>16.1.2012</a:t>
            </a:fld>
            <a:endParaRPr lang="sl-SI"/>
          </a:p>
        </p:txBody>
      </p:sp>
      <p:sp>
        <p:nvSpPr>
          <p:cNvPr id="8" name="Ograda noge 7"/>
          <p:cNvSpPr>
            <a:spLocks noGrp="1"/>
          </p:cNvSpPr>
          <p:nvPr>
            <p:ph type="ftr" sz="quarter" idx="11"/>
          </p:nvPr>
        </p:nvSpPr>
        <p:spPr/>
        <p:txBody>
          <a:bodyPr/>
          <a:lstStyle>
            <a:lvl1pPr>
              <a:defRPr sz="1000">
                <a:solidFill>
                  <a:schemeClr val="tx1"/>
                </a:solidFill>
              </a:defRPr>
            </a:lvl1pPr>
            <a:extLst/>
          </a:lstStyle>
          <a:p>
            <a:pPr>
              <a:defRPr/>
            </a:pPr>
            <a:r>
              <a:rPr lang="sl-SI" smtClean="0"/>
              <a:t>TEH Klemenšek     3.8.3 Superfiniš </a:t>
            </a:r>
            <a:endParaRPr lang="sl-SI"/>
          </a:p>
        </p:txBody>
      </p:sp>
      <p:sp>
        <p:nvSpPr>
          <p:cNvPr id="9" name="Ograda številke diapozitiva 8"/>
          <p:cNvSpPr>
            <a:spLocks noGrp="1"/>
          </p:cNvSpPr>
          <p:nvPr>
            <p:ph type="sldNum" sz="quarter" idx="12"/>
          </p:nvPr>
        </p:nvSpPr>
        <p:spPr/>
        <p:txBody>
          <a:bodyPr/>
          <a:lstStyle>
            <a:lvl1pPr algn="r">
              <a:defRPr/>
            </a:lvl1pPr>
            <a:extLst/>
          </a:lstStyle>
          <a:p>
            <a:pPr>
              <a:defRPr/>
            </a:pPr>
            <a:fld id="{7213E017-6A8C-4298-A183-95C5006E9758}" type="slidenum">
              <a:rPr lang="sl-SI"/>
              <a:pPr>
                <a:defRPr/>
              </a:pPr>
              <a:t>‹#›</a:t>
            </a:fld>
            <a:endParaRPr lang="sl-SI"/>
          </a:p>
        </p:txBody>
      </p:sp>
    </p:spTree>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lvl1pPr>
              <a:defRPr/>
            </a:lvl1pPr>
          </a:lstStyle>
          <a:p>
            <a:pPr>
              <a:defRPr/>
            </a:pPr>
            <a:fld id="{97BFB564-F476-4D81-A306-DA0771515F45}" type="datetime1">
              <a:rPr lang="sl-SI" smtClean="0"/>
              <a:pPr>
                <a:defRPr/>
              </a:pPr>
              <a:t>16.1.2012</a:t>
            </a:fld>
            <a:endParaRPr lang="sl-SI"/>
          </a:p>
        </p:txBody>
      </p:sp>
      <p:sp>
        <p:nvSpPr>
          <p:cNvPr id="5" name="Ograda noge 4"/>
          <p:cNvSpPr>
            <a:spLocks noGrp="1"/>
          </p:cNvSpPr>
          <p:nvPr>
            <p:ph type="ftr" sz="quarter" idx="11"/>
          </p:nvPr>
        </p:nvSpPr>
        <p:spPr/>
        <p:txBody>
          <a:bodyPr/>
          <a:lstStyle>
            <a:lvl1pPr>
              <a:defRPr/>
            </a:lvl1pPr>
          </a:lstStyle>
          <a:p>
            <a:pPr>
              <a:defRPr/>
            </a:pPr>
            <a:r>
              <a:rPr lang="sl-SI" smtClean="0"/>
              <a:t>TEH Klemenšek     3.8.3 Superfiniš </a:t>
            </a:r>
            <a:endParaRPr lang="sl-SI"/>
          </a:p>
        </p:txBody>
      </p:sp>
      <p:sp>
        <p:nvSpPr>
          <p:cNvPr id="6" name="Ograda številke diapozitiva 5"/>
          <p:cNvSpPr>
            <a:spLocks noGrp="1"/>
          </p:cNvSpPr>
          <p:nvPr>
            <p:ph type="sldNum" sz="quarter" idx="12"/>
          </p:nvPr>
        </p:nvSpPr>
        <p:spPr/>
        <p:txBody>
          <a:bodyPr/>
          <a:lstStyle>
            <a:lvl1pPr>
              <a:defRPr/>
            </a:lvl1pPr>
          </a:lstStyle>
          <a:p>
            <a:pPr>
              <a:defRPr/>
            </a:pPr>
            <a:fld id="{DA42A0DD-EC51-4B57-A2A8-E4A995135CFF}" type="slidenum">
              <a:rPr lang="sl-SI"/>
              <a:pPr>
                <a:defRPr/>
              </a:pPr>
              <a:t>‹#›</a:t>
            </a:fld>
            <a:endParaRPr lang="sl-SI"/>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9"/>
            <a:ext cx="2057400" cy="5851525"/>
          </a:xfrm>
        </p:spPr>
        <p:txBody>
          <a:bodyPr vert="eaVert"/>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a:xfrm>
            <a:off x="457200" y="274639"/>
            <a:ext cx="6019800" cy="5851525"/>
          </a:xfrm>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lvl1pPr>
              <a:defRPr/>
            </a:lvl1pPr>
          </a:lstStyle>
          <a:p>
            <a:pPr>
              <a:defRPr/>
            </a:pPr>
            <a:fld id="{7D67DFBF-226E-4C29-8CFB-72156EE09C4D}" type="datetime1">
              <a:rPr lang="sl-SI" smtClean="0"/>
              <a:pPr>
                <a:defRPr/>
              </a:pPr>
              <a:t>16.1.2012</a:t>
            </a:fld>
            <a:endParaRPr lang="sl-SI"/>
          </a:p>
        </p:txBody>
      </p:sp>
      <p:sp>
        <p:nvSpPr>
          <p:cNvPr id="5" name="Ograda noge 4"/>
          <p:cNvSpPr>
            <a:spLocks noGrp="1"/>
          </p:cNvSpPr>
          <p:nvPr>
            <p:ph type="ftr" sz="quarter" idx="11"/>
          </p:nvPr>
        </p:nvSpPr>
        <p:spPr/>
        <p:txBody>
          <a:bodyPr/>
          <a:lstStyle>
            <a:lvl1pPr>
              <a:defRPr/>
            </a:lvl1pPr>
          </a:lstStyle>
          <a:p>
            <a:pPr>
              <a:defRPr/>
            </a:pPr>
            <a:r>
              <a:rPr lang="sl-SI" smtClean="0"/>
              <a:t>TEH Klemenšek     3.8.3 Superfiniš </a:t>
            </a:r>
            <a:endParaRPr lang="sl-SI"/>
          </a:p>
        </p:txBody>
      </p:sp>
      <p:sp>
        <p:nvSpPr>
          <p:cNvPr id="6" name="Ograda številke diapozitiva 5"/>
          <p:cNvSpPr>
            <a:spLocks noGrp="1"/>
          </p:cNvSpPr>
          <p:nvPr>
            <p:ph type="sldNum" sz="quarter" idx="12"/>
          </p:nvPr>
        </p:nvSpPr>
        <p:spPr/>
        <p:txBody>
          <a:bodyPr/>
          <a:lstStyle>
            <a:lvl1pPr>
              <a:defRPr/>
            </a:lvl1pPr>
          </a:lstStyle>
          <a:p>
            <a:pPr>
              <a:defRPr/>
            </a:pPr>
            <a:fld id="{3E2BB4B8-E27E-4324-BFCD-1CE23B5390C0}" type="slidenum">
              <a:rPr lang="sl-SI"/>
              <a:pPr>
                <a:defRPr/>
              </a:pPr>
              <a:t>‹#›</a:t>
            </a:fld>
            <a:endParaRPr lang="sl-SI"/>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6"/>
            <a:ext cx="7772400" cy="1470025"/>
          </a:xfrm>
        </p:spPr>
        <p:txBody>
          <a:bodyPr/>
          <a:lstStyle/>
          <a:p>
            <a:r>
              <a:rPr lang="sl-SI" smtClean="0"/>
              <a:t>Kliknite, če želite urediti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Kliknite, če želite urediti slog podnaslova matrice</a:t>
            </a:r>
            <a:endParaRPr lang="sl-SI"/>
          </a:p>
        </p:txBody>
      </p:sp>
      <p:sp>
        <p:nvSpPr>
          <p:cNvPr id="4" name="Ograda datuma 3"/>
          <p:cNvSpPr>
            <a:spLocks noGrp="1"/>
          </p:cNvSpPr>
          <p:nvPr>
            <p:ph type="dt" sz="half" idx="10"/>
          </p:nvPr>
        </p:nvSpPr>
        <p:spPr/>
        <p:txBody>
          <a:bodyPr/>
          <a:lstStyle>
            <a:lvl1pPr>
              <a:defRPr/>
            </a:lvl1pPr>
          </a:lstStyle>
          <a:p>
            <a:pPr>
              <a:defRPr/>
            </a:pPr>
            <a:fld id="{E40A8807-EB2C-47CB-A1CB-510DAD1E634D}" type="datetime1">
              <a:rPr lang="sl-SI" smtClean="0"/>
              <a:pPr>
                <a:defRPr/>
              </a:pPr>
              <a:t>16.1.2012</a:t>
            </a:fld>
            <a:endParaRPr lang="sl-SI"/>
          </a:p>
        </p:txBody>
      </p:sp>
      <p:sp>
        <p:nvSpPr>
          <p:cNvPr id="5" name="Ograda noge 4"/>
          <p:cNvSpPr>
            <a:spLocks noGrp="1"/>
          </p:cNvSpPr>
          <p:nvPr>
            <p:ph type="ftr" sz="quarter" idx="11"/>
          </p:nvPr>
        </p:nvSpPr>
        <p:spPr/>
        <p:txBody>
          <a:bodyPr/>
          <a:lstStyle>
            <a:lvl1pPr>
              <a:defRPr/>
            </a:lvl1pPr>
          </a:lstStyle>
          <a:p>
            <a:pPr>
              <a:defRPr/>
            </a:pPr>
            <a:r>
              <a:rPr lang="sl-SI" smtClean="0"/>
              <a:t>TEH Klemenšek     3.8.3 Superfiniš </a:t>
            </a:r>
            <a:endParaRPr lang="sl-SI"/>
          </a:p>
        </p:txBody>
      </p:sp>
      <p:sp>
        <p:nvSpPr>
          <p:cNvPr id="6" name="Ograda številke diapozitiva 5"/>
          <p:cNvSpPr>
            <a:spLocks noGrp="1"/>
          </p:cNvSpPr>
          <p:nvPr>
            <p:ph type="sldNum" sz="quarter" idx="12"/>
          </p:nvPr>
        </p:nvSpPr>
        <p:spPr/>
        <p:txBody>
          <a:bodyPr/>
          <a:lstStyle>
            <a:lvl1pPr>
              <a:defRPr/>
            </a:lvl1pPr>
          </a:lstStyle>
          <a:p>
            <a:pPr>
              <a:defRPr/>
            </a:pPr>
            <a:fld id="{5DE44E37-669F-4D01-BF2E-F62FE257C184}" type="slidenum">
              <a:rPr lang="sl-SI"/>
              <a:pPr>
                <a:defRPr/>
              </a:pPr>
              <a:t>‹#›</a:t>
            </a:fld>
            <a:endParaRPr lang="sl-SI"/>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idx="1"/>
          </p:nvPr>
        </p:nvSpPr>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lvl1pPr>
              <a:defRPr/>
            </a:lvl1pPr>
          </a:lstStyle>
          <a:p>
            <a:pPr>
              <a:defRPr/>
            </a:pPr>
            <a:fld id="{1BB4A1FE-BE7E-47D0-87AC-724CB2CEFA4F}" type="datetime1">
              <a:rPr lang="sl-SI" smtClean="0"/>
              <a:pPr>
                <a:defRPr/>
              </a:pPr>
              <a:t>16.1.2012</a:t>
            </a:fld>
            <a:endParaRPr lang="sl-SI"/>
          </a:p>
        </p:txBody>
      </p:sp>
      <p:sp>
        <p:nvSpPr>
          <p:cNvPr id="5" name="Ograda noge 4"/>
          <p:cNvSpPr>
            <a:spLocks noGrp="1"/>
          </p:cNvSpPr>
          <p:nvPr>
            <p:ph type="ftr" sz="quarter" idx="11"/>
          </p:nvPr>
        </p:nvSpPr>
        <p:spPr/>
        <p:txBody>
          <a:bodyPr/>
          <a:lstStyle>
            <a:lvl1pPr>
              <a:defRPr/>
            </a:lvl1pPr>
          </a:lstStyle>
          <a:p>
            <a:pPr>
              <a:defRPr/>
            </a:pPr>
            <a:r>
              <a:rPr lang="sl-SI" smtClean="0"/>
              <a:t>TEH Klemenšek     3.8.3 Superfiniš </a:t>
            </a:r>
            <a:endParaRPr lang="sl-SI"/>
          </a:p>
        </p:txBody>
      </p:sp>
      <p:sp>
        <p:nvSpPr>
          <p:cNvPr id="6" name="Ograda številke diapozitiva 5"/>
          <p:cNvSpPr>
            <a:spLocks noGrp="1"/>
          </p:cNvSpPr>
          <p:nvPr>
            <p:ph type="sldNum" sz="quarter" idx="12"/>
          </p:nvPr>
        </p:nvSpPr>
        <p:spPr/>
        <p:txBody>
          <a:bodyPr/>
          <a:lstStyle>
            <a:lvl1pPr>
              <a:defRPr/>
            </a:lvl1pPr>
          </a:lstStyle>
          <a:p>
            <a:pPr>
              <a:defRPr/>
            </a:pPr>
            <a:fld id="{06BA9A06-2909-4CD6-B947-0D6527998805}" type="slidenum">
              <a:rPr lang="sl-SI"/>
              <a:pPr>
                <a:defRPr/>
              </a:pPr>
              <a:t>‹#›</a:t>
            </a:fld>
            <a:endParaRPr lang="sl-SI"/>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1"/>
            <a:ext cx="7772400" cy="1362075"/>
          </a:xfrm>
        </p:spPr>
        <p:txBody>
          <a:bodyPr anchor="t"/>
          <a:lstStyle>
            <a:lvl1pPr algn="l">
              <a:defRPr sz="4000" b="1" cap="all"/>
            </a:lvl1pPr>
          </a:lstStyle>
          <a:p>
            <a:r>
              <a:rPr lang="sl-SI" smtClean="0"/>
              <a:t>Kliknite, če želite urediti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Kliknite, če želite urediti sloge besedila matrice</a:t>
            </a:r>
          </a:p>
        </p:txBody>
      </p:sp>
      <p:sp>
        <p:nvSpPr>
          <p:cNvPr id="4" name="Ograda datuma 3"/>
          <p:cNvSpPr>
            <a:spLocks noGrp="1"/>
          </p:cNvSpPr>
          <p:nvPr>
            <p:ph type="dt" sz="half" idx="10"/>
          </p:nvPr>
        </p:nvSpPr>
        <p:spPr/>
        <p:txBody>
          <a:bodyPr/>
          <a:lstStyle>
            <a:lvl1pPr>
              <a:defRPr/>
            </a:lvl1pPr>
          </a:lstStyle>
          <a:p>
            <a:pPr>
              <a:defRPr/>
            </a:pPr>
            <a:fld id="{B3181DCA-DAA2-485F-8A26-36DAA112DED2}" type="datetime1">
              <a:rPr lang="sl-SI" smtClean="0"/>
              <a:pPr>
                <a:defRPr/>
              </a:pPr>
              <a:t>16.1.2012</a:t>
            </a:fld>
            <a:endParaRPr lang="sl-SI"/>
          </a:p>
        </p:txBody>
      </p:sp>
      <p:sp>
        <p:nvSpPr>
          <p:cNvPr id="5" name="Ograda noge 4"/>
          <p:cNvSpPr>
            <a:spLocks noGrp="1"/>
          </p:cNvSpPr>
          <p:nvPr>
            <p:ph type="ftr" sz="quarter" idx="11"/>
          </p:nvPr>
        </p:nvSpPr>
        <p:spPr/>
        <p:txBody>
          <a:bodyPr/>
          <a:lstStyle>
            <a:lvl1pPr>
              <a:defRPr/>
            </a:lvl1pPr>
          </a:lstStyle>
          <a:p>
            <a:pPr>
              <a:defRPr/>
            </a:pPr>
            <a:r>
              <a:rPr lang="sl-SI" smtClean="0"/>
              <a:t>TEH Klemenšek     3.8.3 Superfiniš </a:t>
            </a:r>
            <a:endParaRPr lang="sl-SI"/>
          </a:p>
        </p:txBody>
      </p:sp>
      <p:sp>
        <p:nvSpPr>
          <p:cNvPr id="6" name="Ograda številke diapozitiva 5"/>
          <p:cNvSpPr>
            <a:spLocks noGrp="1"/>
          </p:cNvSpPr>
          <p:nvPr>
            <p:ph type="sldNum" sz="quarter" idx="12"/>
          </p:nvPr>
        </p:nvSpPr>
        <p:spPr/>
        <p:txBody>
          <a:bodyPr/>
          <a:lstStyle>
            <a:lvl1pPr>
              <a:defRPr/>
            </a:lvl1pPr>
          </a:lstStyle>
          <a:p>
            <a:pPr>
              <a:defRPr/>
            </a:pPr>
            <a:fld id="{C1AE8C1A-C58B-4E95-9CC4-338B0AF14C57}" type="slidenum">
              <a:rPr lang="sl-SI"/>
              <a:pPr>
                <a:defRPr/>
              </a:pPr>
              <a:t>‹#›</a:t>
            </a:fld>
            <a:endParaRPr lang="sl-SI"/>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3"/>
          <p:cNvSpPr>
            <a:spLocks noGrp="1"/>
          </p:cNvSpPr>
          <p:nvPr>
            <p:ph type="dt" sz="half" idx="10"/>
          </p:nvPr>
        </p:nvSpPr>
        <p:spPr/>
        <p:txBody>
          <a:bodyPr/>
          <a:lstStyle>
            <a:lvl1pPr>
              <a:defRPr/>
            </a:lvl1pPr>
          </a:lstStyle>
          <a:p>
            <a:pPr>
              <a:defRPr/>
            </a:pPr>
            <a:fld id="{BA981E12-B5B4-464F-A8DE-6DCD7609DEDC}" type="datetime1">
              <a:rPr lang="sl-SI" smtClean="0"/>
              <a:pPr>
                <a:defRPr/>
              </a:pPr>
              <a:t>16.1.2012</a:t>
            </a:fld>
            <a:endParaRPr lang="sl-SI"/>
          </a:p>
        </p:txBody>
      </p:sp>
      <p:sp>
        <p:nvSpPr>
          <p:cNvPr id="6" name="Ograda noge 4"/>
          <p:cNvSpPr>
            <a:spLocks noGrp="1"/>
          </p:cNvSpPr>
          <p:nvPr>
            <p:ph type="ftr" sz="quarter" idx="11"/>
          </p:nvPr>
        </p:nvSpPr>
        <p:spPr/>
        <p:txBody>
          <a:bodyPr/>
          <a:lstStyle>
            <a:lvl1pPr>
              <a:defRPr/>
            </a:lvl1pPr>
          </a:lstStyle>
          <a:p>
            <a:pPr>
              <a:defRPr/>
            </a:pPr>
            <a:r>
              <a:rPr lang="sl-SI" smtClean="0"/>
              <a:t>TEH Klemenšek     3.8.3 Superfiniš </a:t>
            </a:r>
            <a:endParaRPr lang="sl-SI"/>
          </a:p>
        </p:txBody>
      </p:sp>
      <p:sp>
        <p:nvSpPr>
          <p:cNvPr id="7" name="Ograda številke diapozitiva 5"/>
          <p:cNvSpPr>
            <a:spLocks noGrp="1"/>
          </p:cNvSpPr>
          <p:nvPr>
            <p:ph type="sldNum" sz="quarter" idx="12"/>
          </p:nvPr>
        </p:nvSpPr>
        <p:spPr/>
        <p:txBody>
          <a:bodyPr/>
          <a:lstStyle>
            <a:lvl1pPr>
              <a:defRPr/>
            </a:lvl1pPr>
          </a:lstStyle>
          <a:p>
            <a:pPr>
              <a:defRPr/>
            </a:pPr>
            <a:fld id="{3348944F-F62F-44C9-B62B-A277B898F091}" type="slidenum">
              <a:rPr lang="sl-SI"/>
              <a:pPr>
                <a:defRPr/>
              </a:pPr>
              <a:t>‹#›</a:t>
            </a:fld>
            <a:endParaRPr lang="sl-SI"/>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6" name="Ograda vsebine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3"/>
          <p:cNvSpPr>
            <a:spLocks noGrp="1"/>
          </p:cNvSpPr>
          <p:nvPr>
            <p:ph type="dt" sz="half" idx="10"/>
          </p:nvPr>
        </p:nvSpPr>
        <p:spPr/>
        <p:txBody>
          <a:bodyPr/>
          <a:lstStyle>
            <a:lvl1pPr>
              <a:defRPr/>
            </a:lvl1pPr>
          </a:lstStyle>
          <a:p>
            <a:pPr>
              <a:defRPr/>
            </a:pPr>
            <a:fld id="{9EB99457-3A71-4275-B7AA-7E057CC61C72}" type="datetime1">
              <a:rPr lang="sl-SI" smtClean="0"/>
              <a:pPr>
                <a:defRPr/>
              </a:pPr>
              <a:t>16.1.2012</a:t>
            </a:fld>
            <a:endParaRPr lang="sl-SI"/>
          </a:p>
        </p:txBody>
      </p:sp>
      <p:sp>
        <p:nvSpPr>
          <p:cNvPr id="8" name="Ograda noge 4"/>
          <p:cNvSpPr>
            <a:spLocks noGrp="1"/>
          </p:cNvSpPr>
          <p:nvPr>
            <p:ph type="ftr" sz="quarter" idx="11"/>
          </p:nvPr>
        </p:nvSpPr>
        <p:spPr/>
        <p:txBody>
          <a:bodyPr/>
          <a:lstStyle>
            <a:lvl1pPr>
              <a:defRPr/>
            </a:lvl1pPr>
          </a:lstStyle>
          <a:p>
            <a:pPr>
              <a:defRPr/>
            </a:pPr>
            <a:r>
              <a:rPr lang="sl-SI" smtClean="0"/>
              <a:t>TEH Klemenšek     3.8.3 Superfiniš </a:t>
            </a:r>
            <a:endParaRPr lang="sl-SI"/>
          </a:p>
        </p:txBody>
      </p:sp>
      <p:sp>
        <p:nvSpPr>
          <p:cNvPr id="9" name="Ograda številke diapozitiva 5"/>
          <p:cNvSpPr>
            <a:spLocks noGrp="1"/>
          </p:cNvSpPr>
          <p:nvPr>
            <p:ph type="sldNum" sz="quarter" idx="12"/>
          </p:nvPr>
        </p:nvSpPr>
        <p:spPr/>
        <p:txBody>
          <a:bodyPr/>
          <a:lstStyle>
            <a:lvl1pPr>
              <a:defRPr/>
            </a:lvl1pPr>
          </a:lstStyle>
          <a:p>
            <a:pPr>
              <a:defRPr/>
            </a:pPr>
            <a:fld id="{C1B1DE88-3894-4A75-9F7D-61FC84B974DA}" type="slidenum">
              <a:rPr lang="sl-SI"/>
              <a:pPr>
                <a:defRPr/>
              </a:pPr>
              <a:t>‹#›</a:t>
            </a:fld>
            <a:endParaRPr lang="sl-SI"/>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datuma 3"/>
          <p:cNvSpPr>
            <a:spLocks noGrp="1"/>
          </p:cNvSpPr>
          <p:nvPr>
            <p:ph type="dt" sz="half" idx="10"/>
          </p:nvPr>
        </p:nvSpPr>
        <p:spPr/>
        <p:txBody>
          <a:bodyPr/>
          <a:lstStyle>
            <a:lvl1pPr>
              <a:defRPr/>
            </a:lvl1pPr>
          </a:lstStyle>
          <a:p>
            <a:pPr>
              <a:defRPr/>
            </a:pPr>
            <a:fld id="{5A928348-9BD6-4AE6-AB86-6178133F593D}" type="datetime1">
              <a:rPr lang="sl-SI" smtClean="0"/>
              <a:pPr>
                <a:defRPr/>
              </a:pPr>
              <a:t>16.1.2012</a:t>
            </a:fld>
            <a:endParaRPr lang="sl-SI"/>
          </a:p>
        </p:txBody>
      </p:sp>
      <p:sp>
        <p:nvSpPr>
          <p:cNvPr id="4" name="Ograda noge 4"/>
          <p:cNvSpPr>
            <a:spLocks noGrp="1"/>
          </p:cNvSpPr>
          <p:nvPr>
            <p:ph type="ftr" sz="quarter" idx="11"/>
          </p:nvPr>
        </p:nvSpPr>
        <p:spPr/>
        <p:txBody>
          <a:bodyPr/>
          <a:lstStyle>
            <a:lvl1pPr>
              <a:defRPr/>
            </a:lvl1pPr>
          </a:lstStyle>
          <a:p>
            <a:pPr>
              <a:defRPr/>
            </a:pPr>
            <a:r>
              <a:rPr lang="sl-SI" smtClean="0"/>
              <a:t>TEH Klemenšek     3.8.3 Superfiniš </a:t>
            </a:r>
            <a:endParaRPr lang="sl-SI"/>
          </a:p>
        </p:txBody>
      </p:sp>
      <p:sp>
        <p:nvSpPr>
          <p:cNvPr id="5" name="Ograda številke diapozitiva 5"/>
          <p:cNvSpPr>
            <a:spLocks noGrp="1"/>
          </p:cNvSpPr>
          <p:nvPr>
            <p:ph type="sldNum" sz="quarter" idx="12"/>
          </p:nvPr>
        </p:nvSpPr>
        <p:spPr/>
        <p:txBody>
          <a:bodyPr/>
          <a:lstStyle>
            <a:lvl1pPr>
              <a:defRPr/>
            </a:lvl1pPr>
          </a:lstStyle>
          <a:p>
            <a:pPr>
              <a:defRPr/>
            </a:pPr>
            <a:fld id="{23C532AA-D13F-4893-B3E2-9CB7DFE65725}" type="slidenum">
              <a:rPr lang="sl-SI"/>
              <a:pPr>
                <a:defRPr/>
              </a:pPr>
              <a:t>‹#›</a:t>
            </a:fld>
            <a:endParaRPr lang="sl-SI"/>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3"/>
          <p:cNvSpPr>
            <a:spLocks noGrp="1"/>
          </p:cNvSpPr>
          <p:nvPr>
            <p:ph type="dt" sz="half" idx="10"/>
          </p:nvPr>
        </p:nvSpPr>
        <p:spPr/>
        <p:txBody>
          <a:bodyPr/>
          <a:lstStyle>
            <a:lvl1pPr>
              <a:defRPr/>
            </a:lvl1pPr>
          </a:lstStyle>
          <a:p>
            <a:pPr>
              <a:defRPr/>
            </a:pPr>
            <a:fld id="{06094D5D-11A2-464A-A7E6-7A04F463200E}" type="datetime1">
              <a:rPr lang="sl-SI" smtClean="0"/>
              <a:pPr>
                <a:defRPr/>
              </a:pPr>
              <a:t>16.1.2012</a:t>
            </a:fld>
            <a:endParaRPr lang="sl-SI"/>
          </a:p>
        </p:txBody>
      </p:sp>
      <p:sp>
        <p:nvSpPr>
          <p:cNvPr id="3" name="Ograda noge 4"/>
          <p:cNvSpPr>
            <a:spLocks noGrp="1"/>
          </p:cNvSpPr>
          <p:nvPr>
            <p:ph type="ftr" sz="quarter" idx="11"/>
          </p:nvPr>
        </p:nvSpPr>
        <p:spPr/>
        <p:txBody>
          <a:bodyPr/>
          <a:lstStyle>
            <a:lvl1pPr>
              <a:defRPr/>
            </a:lvl1pPr>
          </a:lstStyle>
          <a:p>
            <a:pPr>
              <a:defRPr/>
            </a:pPr>
            <a:r>
              <a:rPr lang="sl-SI" smtClean="0"/>
              <a:t>TEH Klemenšek     3.8.3 Superfiniš </a:t>
            </a:r>
            <a:endParaRPr lang="sl-SI"/>
          </a:p>
        </p:txBody>
      </p:sp>
      <p:sp>
        <p:nvSpPr>
          <p:cNvPr id="4" name="Ograda številke diapozitiva 5"/>
          <p:cNvSpPr>
            <a:spLocks noGrp="1"/>
          </p:cNvSpPr>
          <p:nvPr>
            <p:ph type="sldNum" sz="quarter" idx="12"/>
          </p:nvPr>
        </p:nvSpPr>
        <p:spPr/>
        <p:txBody>
          <a:bodyPr/>
          <a:lstStyle>
            <a:lvl1pPr>
              <a:defRPr/>
            </a:lvl1pPr>
          </a:lstStyle>
          <a:p>
            <a:pPr>
              <a:defRPr/>
            </a:pPr>
            <a:fld id="{F9257538-6E58-4907-BBF1-74404071DBEE}" type="slidenum">
              <a:rPr lang="sl-SI"/>
              <a:pPr>
                <a:defRPr/>
              </a:pPr>
              <a:t>‹#›</a:t>
            </a:fld>
            <a:endParaRPr lang="sl-SI"/>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2" y="273049"/>
            <a:ext cx="3008313" cy="1162051"/>
          </a:xfrm>
        </p:spPr>
        <p:txBody>
          <a:bodyPr anchor="b"/>
          <a:lstStyle>
            <a:lvl1pPr algn="l">
              <a:defRPr sz="2000" b="1"/>
            </a:lvl1pPr>
          </a:lstStyle>
          <a:p>
            <a:r>
              <a:rPr lang="sl-SI" smtClean="0"/>
              <a:t>Kliknite, če želite urediti slog naslova matrice</a:t>
            </a:r>
            <a:endParaRPr lang="sl-SI"/>
          </a:p>
        </p:txBody>
      </p:sp>
      <p:sp>
        <p:nvSpPr>
          <p:cNvPr id="3" name="Ograda vsebine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3"/>
          <p:cNvSpPr>
            <a:spLocks noGrp="1"/>
          </p:cNvSpPr>
          <p:nvPr>
            <p:ph type="dt" sz="half" idx="10"/>
          </p:nvPr>
        </p:nvSpPr>
        <p:spPr/>
        <p:txBody>
          <a:bodyPr/>
          <a:lstStyle>
            <a:lvl1pPr>
              <a:defRPr/>
            </a:lvl1pPr>
          </a:lstStyle>
          <a:p>
            <a:pPr>
              <a:defRPr/>
            </a:pPr>
            <a:fld id="{E0007568-1584-4FC5-B168-68F30B26B058}" type="datetime1">
              <a:rPr lang="sl-SI" smtClean="0"/>
              <a:pPr>
                <a:defRPr/>
              </a:pPr>
              <a:t>16.1.2012</a:t>
            </a:fld>
            <a:endParaRPr lang="sl-SI"/>
          </a:p>
        </p:txBody>
      </p:sp>
      <p:sp>
        <p:nvSpPr>
          <p:cNvPr id="6" name="Ograda noge 4"/>
          <p:cNvSpPr>
            <a:spLocks noGrp="1"/>
          </p:cNvSpPr>
          <p:nvPr>
            <p:ph type="ftr" sz="quarter" idx="11"/>
          </p:nvPr>
        </p:nvSpPr>
        <p:spPr/>
        <p:txBody>
          <a:bodyPr/>
          <a:lstStyle>
            <a:lvl1pPr>
              <a:defRPr/>
            </a:lvl1pPr>
          </a:lstStyle>
          <a:p>
            <a:pPr>
              <a:defRPr/>
            </a:pPr>
            <a:r>
              <a:rPr lang="sl-SI" smtClean="0"/>
              <a:t>TEH Klemenšek     3.8.3 Superfiniš </a:t>
            </a:r>
            <a:endParaRPr lang="sl-SI"/>
          </a:p>
        </p:txBody>
      </p:sp>
      <p:sp>
        <p:nvSpPr>
          <p:cNvPr id="7" name="Ograda številke diapozitiva 5"/>
          <p:cNvSpPr>
            <a:spLocks noGrp="1"/>
          </p:cNvSpPr>
          <p:nvPr>
            <p:ph type="sldNum" sz="quarter" idx="12"/>
          </p:nvPr>
        </p:nvSpPr>
        <p:spPr/>
        <p:txBody>
          <a:bodyPr/>
          <a:lstStyle>
            <a:lvl1pPr>
              <a:defRPr/>
            </a:lvl1pPr>
          </a:lstStyle>
          <a:p>
            <a:pPr>
              <a:defRPr/>
            </a:pPr>
            <a:fld id="{0E17BD28-777D-4C7B-BF2E-EF7F1462AA94}" type="slidenum">
              <a:rPr lang="sl-SI"/>
              <a:pPr>
                <a:defRPr/>
              </a:pPr>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6" name="Naslov 5"/>
          <p:cNvSpPr>
            <a:spLocks noGrp="1"/>
          </p:cNvSpPr>
          <p:nvPr>
            <p:ph type="title"/>
          </p:nvPr>
        </p:nvSpPr>
        <p:spPr/>
        <p:txBody>
          <a:bodyPr rtlCol="0"/>
          <a:lstStyle>
            <a:extLst/>
          </a:lstStyle>
          <a:p>
            <a:r>
              <a:rPr lang="sl-SI" smtClean="0"/>
              <a:t>Kliknite, če želite urediti slog naslova matrice</a:t>
            </a:r>
            <a:endParaRPr lang="en-US"/>
          </a:p>
        </p:txBody>
      </p:sp>
      <p:sp>
        <p:nvSpPr>
          <p:cNvPr id="3" name="Ograda datuma 2"/>
          <p:cNvSpPr>
            <a:spLocks noGrp="1"/>
          </p:cNvSpPr>
          <p:nvPr>
            <p:ph type="dt" sz="half" idx="10"/>
          </p:nvPr>
        </p:nvSpPr>
        <p:spPr/>
        <p:txBody>
          <a:bodyPr/>
          <a:lstStyle>
            <a:lvl1pPr algn="l">
              <a:defRPr/>
            </a:lvl1pPr>
            <a:extLst/>
          </a:lstStyle>
          <a:p>
            <a:pPr>
              <a:defRPr/>
            </a:pPr>
            <a:fld id="{B7598EE6-498D-4DC9-B6A4-ED33E29AFC7E}" type="datetime1">
              <a:rPr lang="sl-SI" smtClean="0"/>
              <a:pPr>
                <a:defRPr/>
              </a:pPr>
              <a:t>16.1.2012</a:t>
            </a:fld>
            <a:endParaRPr lang="sl-SI"/>
          </a:p>
        </p:txBody>
      </p:sp>
      <p:sp>
        <p:nvSpPr>
          <p:cNvPr id="4" name="Ograda noge 3"/>
          <p:cNvSpPr>
            <a:spLocks noGrp="1"/>
          </p:cNvSpPr>
          <p:nvPr>
            <p:ph type="ftr" sz="quarter" idx="11"/>
          </p:nvPr>
        </p:nvSpPr>
        <p:spPr/>
        <p:txBody>
          <a:bodyPr/>
          <a:lstStyle>
            <a:lvl1pPr>
              <a:defRPr sz="1000">
                <a:solidFill>
                  <a:schemeClr val="tx1"/>
                </a:solidFill>
              </a:defRPr>
            </a:lvl1pPr>
            <a:extLst/>
          </a:lstStyle>
          <a:p>
            <a:pPr>
              <a:defRPr/>
            </a:pPr>
            <a:r>
              <a:rPr lang="sl-SI" smtClean="0"/>
              <a:t>TEH Klemenšek     3.8.3 Superfiniš </a:t>
            </a:r>
            <a:endParaRPr lang="sl-SI"/>
          </a:p>
        </p:txBody>
      </p:sp>
      <p:sp>
        <p:nvSpPr>
          <p:cNvPr id="5" name="Ograda številke diapozitiva 4"/>
          <p:cNvSpPr>
            <a:spLocks noGrp="1"/>
          </p:cNvSpPr>
          <p:nvPr>
            <p:ph type="sldNum" sz="quarter" idx="12"/>
          </p:nvPr>
        </p:nvSpPr>
        <p:spPr/>
        <p:txBody>
          <a:bodyPr/>
          <a:lstStyle>
            <a:lvl1pPr algn="r">
              <a:defRPr/>
            </a:lvl1pPr>
            <a:extLst/>
          </a:lstStyle>
          <a:p>
            <a:pPr>
              <a:defRPr/>
            </a:pPr>
            <a:fld id="{02DD59CC-802B-47E0-9895-A1FA0B0B49D2}" type="slidenum">
              <a:rPr lang="sl-SI"/>
              <a:pPr>
                <a:defRPr/>
              </a:pPr>
              <a:t>‹#›</a:t>
            </a:fld>
            <a:endParaRPr lang="sl-SI"/>
          </a:p>
        </p:txBody>
      </p:sp>
    </p:spTree>
  </p:cSld>
  <p:clrMapOvr>
    <a:overrideClrMapping bg1="dk1" tx1="lt1" bg2="dk2" tx2="lt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9"/>
          </a:xfrm>
        </p:spPr>
        <p:txBody>
          <a:bodyPr anchor="b"/>
          <a:lstStyle>
            <a:lvl1pPr algn="l">
              <a:defRPr sz="2000" b="1"/>
            </a:lvl1pPr>
          </a:lstStyle>
          <a:p>
            <a:r>
              <a:rPr lang="sl-SI" smtClean="0"/>
              <a:t>Kliknite, če želite urediti slog naslova matrice</a:t>
            </a:r>
            <a:endParaRPr lang="sl-SI"/>
          </a:p>
        </p:txBody>
      </p:sp>
      <p:sp>
        <p:nvSpPr>
          <p:cNvPr id="3" name="Ograda slik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smtClean="0"/>
          </a:p>
        </p:txBody>
      </p:sp>
      <p:sp>
        <p:nvSpPr>
          <p:cNvPr id="4" name="Ograda besedila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3"/>
          <p:cNvSpPr>
            <a:spLocks noGrp="1"/>
          </p:cNvSpPr>
          <p:nvPr>
            <p:ph type="dt" sz="half" idx="10"/>
          </p:nvPr>
        </p:nvSpPr>
        <p:spPr/>
        <p:txBody>
          <a:bodyPr/>
          <a:lstStyle>
            <a:lvl1pPr>
              <a:defRPr/>
            </a:lvl1pPr>
          </a:lstStyle>
          <a:p>
            <a:pPr>
              <a:defRPr/>
            </a:pPr>
            <a:fld id="{B2B3A0EB-6F3A-41AE-969C-53CEEA25298C}" type="datetime1">
              <a:rPr lang="sl-SI" smtClean="0"/>
              <a:pPr>
                <a:defRPr/>
              </a:pPr>
              <a:t>16.1.2012</a:t>
            </a:fld>
            <a:endParaRPr lang="sl-SI"/>
          </a:p>
        </p:txBody>
      </p:sp>
      <p:sp>
        <p:nvSpPr>
          <p:cNvPr id="6" name="Ograda noge 4"/>
          <p:cNvSpPr>
            <a:spLocks noGrp="1"/>
          </p:cNvSpPr>
          <p:nvPr>
            <p:ph type="ftr" sz="quarter" idx="11"/>
          </p:nvPr>
        </p:nvSpPr>
        <p:spPr/>
        <p:txBody>
          <a:bodyPr/>
          <a:lstStyle>
            <a:lvl1pPr>
              <a:defRPr/>
            </a:lvl1pPr>
          </a:lstStyle>
          <a:p>
            <a:pPr>
              <a:defRPr/>
            </a:pPr>
            <a:r>
              <a:rPr lang="sl-SI" smtClean="0"/>
              <a:t>TEH Klemenšek     3.8.3 Superfiniš </a:t>
            </a:r>
            <a:endParaRPr lang="sl-SI"/>
          </a:p>
        </p:txBody>
      </p:sp>
      <p:sp>
        <p:nvSpPr>
          <p:cNvPr id="7" name="Ograda številke diapozitiva 5"/>
          <p:cNvSpPr>
            <a:spLocks noGrp="1"/>
          </p:cNvSpPr>
          <p:nvPr>
            <p:ph type="sldNum" sz="quarter" idx="12"/>
          </p:nvPr>
        </p:nvSpPr>
        <p:spPr/>
        <p:txBody>
          <a:bodyPr/>
          <a:lstStyle>
            <a:lvl1pPr>
              <a:defRPr/>
            </a:lvl1pPr>
          </a:lstStyle>
          <a:p>
            <a:pPr>
              <a:defRPr/>
            </a:pPr>
            <a:fld id="{2623845C-5A88-432E-8983-5A3CC2063E7A}" type="slidenum">
              <a:rPr lang="sl-SI"/>
              <a:pPr>
                <a:defRPr/>
              </a:pPr>
              <a:t>‹#›</a:t>
            </a:fld>
            <a:endParaRPr lang="sl-SI"/>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lvl1pPr>
              <a:defRPr/>
            </a:lvl1pPr>
          </a:lstStyle>
          <a:p>
            <a:pPr>
              <a:defRPr/>
            </a:pPr>
            <a:fld id="{A0BF53FE-5447-4DBE-952C-018948D433F8}" type="datetime1">
              <a:rPr lang="sl-SI" smtClean="0"/>
              <a:pPr>
                <a:defRPr/>
              </a:pPr>
              <a:t>16.1.2012</a:t>
            </a:fld>
            <a:endParaRPr lang="sl-SI"/>
          </a:p>
        </p:txBody>
      </p:sp>
      <p:sp>
        <p:nvSpPr>
          <p:cNvPr id="5" name="Ograda noge 4"/>
          <p:cNvSpPr>
            <a:spLocks noGrp="1"/>
          </p:cNvSpPr>
          <p:nvPr>
            <p:ph type="ftr" sz="quarter" idx="11"/>
          </p:nvPr>
        </p:nvSpPr>
        <p:spPr/>
        <p:txBody>
          <a:bodyPr/>
          <a:lstStyle>
            <a:lvl1pPr>
              <a:defRPr/>
            </a:lvl1pPr>
          </a:lstStyle>
          <a:p>
            <a:pPr>
              <a:defRPr/>
            </a:pPr>
            <a:r>
              <a:rPr lang="sl-SI" smtClean="0"/>
              <a:t>TEH Klemenšek     3.8.3 Superfiniš </a:t>
            </a:r>
            <a:endParaRPr lang="sl-SI"/>
          </a:p>
        </p:txBody>
      </p:sp>
      <p:sp>
        <p:nvSpPr>
          <p:cNvPr id="6" name="Ograda številke diapozitiva 5"/>
          <p:cNvSpPr>
            <a:spLocks noGrp="1"/>
          </p:cNvSpPr>
          <p:nvPr>
            <p:ph type="sldNum" sz="quarter" idx="12"/>
          </p:nvPr>
        </p:nvSpPr>
        <p:spPr/>
        <p:txBody>
          <a:bodyPr/>
          <a:lstStyle>
            <a:lvl1pPr>
              <a:defRPr/>
            </a:lvl1pPr>
          </a:lstStyle>
          <a:p>
            <a:pPr>
              <a:defRPr/>
            </a:pPr>
            <a:fld id="{E31DF3C2-307D-4733-B4EB-969925E4EAF6}" type="slidenum">
              <a:rPr lang="sl-SI"/>
              <a:pPr>
                <a:defRPr/>
              </a:pPr>
              <a:t>‹#›</a:t>
            </a:fld>
            <a:endParaRPr lang="sl-SI"/>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9"/>
            <a:ext cx="2057400" cy="5851525"/>
          </a:xfrm>
        </p:spPr>
        <p:txBody>
          <a:bodyPr vert="eaVert"/>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a:xfrm>
            <a:off x="457200" y="274639"/>
            <a:ext cx="6019800" cy="5851525"/>
          </a:xfrm>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lvl1pPr>
              <a:defRPr/>
            </a:lvl1pPr>
          </a:lstStyle>
          <a:p>
            <a:pPr>
              <a:defRPr/>
            </a:pPr>
            <a:fld id="{19648D98-816E-4D9A-8B8D-5A3B0880129F}" type="datetime1">
              <a:rPr lang="sl-SI" smtClean="0"/>
              <a:pPr>
                <a:defRPr/>
              </a:pPr>
              <a:t>16.1.2012</a:t>
            </a:fld>
            <a:endParaRPr lang="sl-SI"/>
          </a:p>
        </p:txBody>
      </p:sp>
      <p:sp>
        <p:nvSpPr>
          <p:cNvPr id="5" name="Ograda noge 4"/>
          <p:cNvSpPr>
            <a:spLocks noGrp="1"/>
          </p:cNvSpPr>
          <p:nvPr>
            <p:ph type="ftr" sz="quarter" idx="11"/>
          </p:nvPr>
        </p:nvSpPr>
        <p:spPr/>
        <p:txBody>
          <a:bodyPr/>
          <a:lstStyle>
            <a:lvl1pPr>
              <a:defRPr/>
            </a:lvl1pPr>
          </a:lstStyle>
          <a:p>
            <a:pPr>
              <a:defRPr/>
            </a:pPr>
            <a:r>
              <a:rPr lang="sl-SI" smtClean="0"/>
              <a:t>TEH Klemenšek     3.8.3 Superfiniš </a:t>
            </a:r>
            <a:endParaRPr lang="sl-SI"/>
          </a:p>
        </p:txBody>
      </p:sp>
      <p:sp>
        <p:nvSpPr>
          <p:cNvPr id="6" name="Ograda številke diapozitiva 5"/>
          <p:cNvSpPr>
            <a:spLocks noGrp="1"/>
          </p:cNvSpPr>
          <p:nvPr>
            <p:ph type="sldNum" sz="quarter" idx="12"/>
          </p:nvPr>
        </p:nvSpPr>
        <p:spPr/>
        <p:txBody>
          <a:bodyPr/>
          <a:lstStyle>
            <a:lvl1pPr>
              <a:defRPr/>
            </a:lvl1pPr>
          </a:lstStyle>
          <a:p>
            <a:pPr>
              <a:defRPr/>
            </a:pPr>
            <a:fld id="{9FA5FB24-3DD6-4E2E-A393-4AA60B22C004}" type="slidenum">
              <a:rPr lang="sl-SI"/>
              <a:pPr>
                <a:defRPr/>
              </a:pPr>
              <a:t>‹#›</a:t>
            </a:fld>
            <a:endParaRPr lang="sl-SI"/>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6"/>
            <a:ext cx="7772400" cy="1470025"/>
          </a:xfrm>
        </p:spPr>
        <p:txBody>
          <a:bodyPr/>
          <a:lstStyle/>
          <a:p>
            <a:r>
              <a:rPr lang="sl-SI" smtClean="0"/>
              <a:t>Kliknite, če želite urediti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Kliknite, če želite urediti slog podnaslova matrice</a:t>
            </a:r>
            <a:endParaRPr lang="sl-SI"/>
          </a:p>
        </p:txBody>
      </p:sp>
      <p:sp>
        <p:nvSpPr>
          <p:cNvPr id="4" name="Ograda datuma 3"/>
          <p:cNvSpPr>
            <a:spLocks noGrp="1"/>
          </p:cNvSpPr>
          <p:nvPr>
            <p:ph type="dt" sz="half" idx="10"/>
          </p:nvPr>
        </p:nvSpPr>
        <p:spPr/>
        <p:txBody>
          <a:bodyPr/>
          <a:lstStyle>
            <a:lvl1pPr>
              <a:defRPr/>
            </a:lvl1pPr>
          </a:lstStyle>
          <a:p>
            <a:pPr>
              <a:defRPr/>
            </a:pPr>
            <a:fld id="{F4DC4FD1-0E27-4907-8377-21FF1F6BCE64}" type="datetime1">
              <a:rPr lang="sl-SI" smtClean="0"/>
              <a:pPr>
                <a:defRPr/>
              </a:pPr>
              <a:t>16.1.2012</a:t>
            </a:fld>
            <a:endParaRPr lang="sl-SI"/>
          </a:p>
        </p:txBody>
      </p:sp>
      <p:sp>
        <p:nvSpPr>
          <p:cNvPr id="5" name="Ograda noge 4"/>
          <p:cNvSpPr>
            <a:spLocks noGrp="1"/>
          </p:cNvSpPr>
          <p:nvPr>
            <p:ph type="ftr" sz="quarter" idx="11"/>
          </p:nvPr>
        </p:nvSpPr>
        <p:spPr/>
        <p:txBody>
          <a:bodyPr/>
          <a:lstStyle>
            <a:lvl1pPr>
              <a:defRPr/>
            </a:lvl1pPr>
          </a:lstStyle>
          <a:p>
            <a:pPr>
              <a:defRPr/>
            </a:pPr>
            <a:r>
              <a:rPr lang="sl-SI" smtClean="0"/>
              <a:t>TEH Klemenšek     3.8.3 Superfiniš </a:t>
            </a:r>
            <a:endParaRPr lang="sl-SI"/>
          </a:p>
        </p:txBody>
      </p:sp>
      <p:sp>
        <p:nvSpPr>
          <p:cNvPr id="6" name="Ograda številke diapozitiva 5"/>
          <p:cNvSpPr>
            <a:spLocks noGrp="1"/>
          </p:cNvSpPr>
          <p:nvPr>
            <p:ph type="sldNum" sz="quarter" idx="12"/>
          </p:nvPr>
        </p:nvSpPr>
        <p:spPr/>
        <p:txBody>
          <a:bodyPr/>
          <a:lstStyle>
            <a:lvl1pPr>
              <a:defRPr/>
            </a:lvl1pPr>
          </a:lstStyle>
          <a:p>
            <a:pPr>
              <a:defRPr/>
            </a:pPr>
            <a:fld id="{CEC565C1-0122-4924-AC9C-2F845A99A14F}" type="slidenum">
              <a:rPr lang="sl-SI"/>
              <a:pPr>
                <a:defRPr/>
              </a:pPr>
              <a:t>‹#›</a:t>
            </a:fld>
            <a:endParaRPr lang="sl-SI"/>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idx="1"/>
          </p:nvPr>
        </p:nvSpPr>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lvl1pPr>
              <a:defRPr/>
            </a:lvl1pPr>
          </a:lstStyle>
          <a:p>
            <a:pPr>
              <a:defRPr/>
            </a:pPr>
            <a:fld id="{FAC551E5-EE72-431B-BE33-155EB43BC517}" type="datetime1">
              <a:rPr lang="sl-SI" smtClean="0"/>
              <a:pPr>
                <a:defRPr/>
              </a:pPr>
              <a:t>16.1.2012</a:t>
            </a:fld>
            <a:endParaRPr lang="sl-SI"/>
          </a:p>
        </p:txBody>
      </p:sp>
      <p:sp>
        <p:nvSpPr>
          <p:cNvPr id="5" name="Ograda noge 4"/>
          <p:cNvSpPr>
            <a:spLocks noGrp="1"/>
          </p:cNvSpPr>
          <p:nvPr>
            <p:ph type="ftr" sz="quarter" idx="11"/>
          </p:nvPr>
        </p:nvSpPr>
        <p:spPr/>
        <p:txBody>
          <a:bodyPr/>
          <a:lstStyle>
            <a:lvl1pPr>
              <a:defRPr/>
            </a:lvl1pPr>
          </a:lstStyle>
          <a:p>
            <a:pPr>
              <a:defRPr/>
            </a:pPr>
            <a:r>
              <a:rPr lang="sl-SI" smtClean="0"/>
              <a:t>TEH Klemenšek     3.8.3 Superfiniš </a:t>
            </a:r>
            <a:endParaRPr lang="sl-SI"/>
          </a:p>
        </p:txBody>
      </p:sp>
      <p:sp>
        <p:nvSpPr>
          <p:cNvPr id="6" name="Ograda številke diapozitiva 5"/>
          <p:cNvSpPr>
            <a:spLocks noGrp="1"/>
          </p:cNvSpPr>
          <p:nvPr>
            <p:ph type="sldNum" sz="quarter" idx="12"/>
          </p:nvPr>
        </p:nvSpPr>
        <p:spPr/>
        <p:txBody>
          <a:bodyPr/>
          <a:lstStyle>
            <a:lvl1pPr>
              <a:defRPr/>
            </a:lvl1pPr>
          </a:lstStyle>
          <a:p>
            <a:pPr>
              <a:defRPr/>
            </a:pPr>
            <a:fld id="{E39B6C76-54FC-43D0-92F7-349E0F7BBDCC}" type="slidenum">
              <a:rPr lang="sl-SI"/>
              <a:pPr>
                <a:defRPr/>
              </a:pPr>
              <a:t>‹#›</a:t>
            </a:fld>
            <a:endParaRPr lang="sl-SI"/>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1"/>
            <a:ext cx="7772400" cy="1362075"/>
          </a:xfrm>
        </p:spPr>
        <p:txBody>
          <a:bodyPr anchor="t"/>
          <a:lstStyle>
            <a:lvl1pPr algn="l">
              <a:defRPr sz="4000" b="1" cap="all"/>
            </a:lvl1pPr>
          </a:lstStyle>
          <a:p>
            <a:r>
              <a:rPr lang="sl-SI" smtClean="0"/>
              <a:t>Kliknite, če želite urediti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Kliknite, če želite urediti sloge besedila matrice</a:t>
            </a:r>
          </a:p>
        </p:txBody>
      </p:sp>
      <p:sp>
        <p:nvSpPr>
          <p:cNvPr id="4" name="Ograda datuma 3"/>
          <p:cNvSpPr>
            <a:spLocks noGrp="1"/>
          </p:cNvSpPr>
          <p:nvPr>
            <p:ph type="dt" sz="half" idx="10"/>
          </p:nvPr>
        </p:nvSpPr>
        <p:spPr/>
        <p:txBody>
          <a:bodyPr/>
          <a:lstStyle>
            <a:lvl1pPr>
              <a:defRPr/>
            </a:lvl1pPr>
          </a:lstStyle>
          <a:p>
            <a:pPr>
              <a:defRPr/>
            </a:pPr>
            <a:fld id="{49B6B781-1CAB-46A9-AA61-7CC288A88669}" type="datetime1">
              <a:rPr lang="sl-SI" smtClean="0"/>
              <a:pPr>
                <a:defRPr/>
              </a:pPr>
              <a:t>16.1.2012</a:t>
            </a:fld>
            <a:endParaRPr lang="sl-SI"/>
          </a:p>
        </p:txBody>
      </p:sp>
      <p:sp>
        <p:nvSpPr>
          <p:cNvPr id="5" name="Ograda noge 4"/>
          <p:cNvSpPr>
            <a:spLocks noGrp="1"/>
          </p:cNvSpPr>
          <p:nvPr>
            <p:ph type="ftr" sz="quarter" idx="11"/>
          </p:nvPr>
        </p:nvSpPr>
        <p:spPr/>
        <p:txBody>
          <a:bodyPr/>
          <a:lstStyle>
            <a:lvl1pPr>
              <a:defRPr/>
            </a:lvl1pPr>
          </a:lstStyle>
          <a:p>
            <a:pPr>
              <a:defRPr/>
            </a:pPr>
            <a:r>
              <a:rPr lang="sl-SI" smtClean="0"/>
              <a:t>TEH Klemenšek     3.8.3 Superfiniš </a:t>
            </a:r>
            <a:endParaRPr lang="sl-SI"/>
          </a:p>
        </p:txBody>
      </p:sp>
      <p:sp>
        <p:nvSpPr>
          <p:cNvPr id="6" name="Ograda številke diapozitiva 5"/>
          <p:cNvSpPr>
            <a:spLocks noGrp="1"/>
          </p:cNvSpPr>
          <p:nvPr>
            <p:ph type="sldNum" sz="quarter" idx="12"/>
          </p:nvPr>
        </p:nvSpPr>
        <p:spPr/>
        <p:txBody>
          <a:bodyPr/>
          <a:lstStyle>
            <a:lvl1pPr>
              <a:defRPr/>
            </a:lvl1pPr>
          </a:lstStyle>
          <a:p>
            <a:pPr>
              <a:defRPr/>
            </a:pPr>
            <a:fld id="{251B47F4-1113-4E3D-9BEE-B59E0C0259B2}" type="slidenum">
              <a:rPr lang="sl-SI"/>
              <a:pPr>
                <a:defRPr/>
              </a:pPr>
              <a:t>‹#›</a:t>
            </a:fld>
            <a:endParaRPr lang="sl-SI"/>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3"/>
          <p:cNvSpPr>
            <a:spLocks noGrp="1"/>
          </p:cNvSpPr>
          <p:nvPr>
            <p:ph type="dt" sz="half" idx="10"/>
          </p:nvPr>
        </p:nvSpPr>
        <p:spPr/>
        <p:txBody>
          <a:bodyPr/>
          <a:lstStyle>
            <a:lvl1pPr>
              <a:defRPr/>
            </a:lvl1pPr>
          </a:lstStyle>
          <a:p>
            <a:pPr>
              <a:defRPr/>
            </a:pPr>
            <a:fld id="{DE0BACF9-8AE5-42B1-904C-7BC9416A1E7E}" type="datetime1">
              <a:rPr lang="sl-SI" smtClean="0"/>
              <a:pPr>
                <a:defRPr/>
              </a:pPr>
              <a:t>16.1.2012</a:t>
            </a:fld>
            <a:endParaRPr lang="sl-SI"/>
          </a:p>
        </p:txBody>
      </p:sp>
      <p:sp>
        <p:nvSpPr>
          <p:cNvPr id="6" name="Ograda noge 4"/>
          <p:cNvSpPr>
            <a:spLocks noGrp="1"/>
          </p:cNvSpPr>
          <p:nvPr>
            <p:ph type="ftr" sz="quarter" idx="11"/>
          </p:nvPr>
        </p:nvSpPr>
        <p:spPr/>
        <p:txBody>
          <a:bodyPr/>
          <a:lstStyle>
            <a:lvl1pPr>
              <a:defRPr/>
            </a:lvl1pPr>
          </a:lstStyle>
          <a:p>
            <a:pPr>
              <a:defRPr/>
            </a:pPr>
            <a:r>
              <a:rPr lang="sl-SI" smtClean="0"/>
              <a:t>TEH Klemenšek     3.8.3 Superfiniš </a:t>
            </a:r>
            <a:endParaRPr lang="sl-SI"/>
          </a:p>
        </p:txBody>
      </p:sp>
      <p:sp>
        <p:nvSpPr>
          <p:cNvPr id="7" name="Ograda številke diapozitiva 5"/>
          <p:cNvSpPr>
            <a:spLocks noGrp="1"/>
          </p:cNvSpPr>
          <p:nvPr>
            <p:ph type="sldNum" sz="quarter" idx="12"/>
          </p:nvPr>
        </p:nvSpPr>
        <p:spPr/>
        <p:txBody>
          <a:bodyPr/>
          <a:lstStyle>
            <a:lvl1pPr>
              <a:defRPr/>
            </a:lvl1pPr>
          </a:lstStyle>
          <a:p>
            <a:pPr>
              <a:defRPr/>
            </a:pPr>
            <a:fld id="{60C9CC2F-F01C-40E5-AC08-52BC309C4620}" type="slidenum">
              <a:rPr lang="sl-SI"/>
              <a:pPr>
                <a:defRPr/>
              </a:pPr>
              <a:t>‹#›</a:t>
            </a:fld>
            <a:endParaRPr lang="sl-SI"/>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6" name="Ograda vsebine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3"/>
          <p:cNvSpPr>
            <a:spLocks noGrp="1"/>
          </p:cNvSpPr>
          <p:nvPr>
            <p:ph type="dt" sz="half" idx="10"/>
          </p:nvPr>
        </p:nvSpPr>
        <p:spPr/>
        <p:txBody>
          <a:bodyPr/>
          <a:lstStyle>
            <a:lvl1pPr>
              <a:defRPr/>
            </a:lvl1pPr>
          </a:lstStyle>
          <a:p>
            <a:pPr>
              <a:defRPr/>
            </a:pPr>
            <a:fld id="{30B7CBA5-CD19-4C3F-B947-A6A390343F58}" type="datetime1">
              <a:rPr lang="sl-SI" smtClean="0"/>
              <a:pPr>
                <a:defRPr/>
              </a:pPr>
              <a:t>16.1.2012</a:t>
            </a:fld>
            <a:endParaRPr lang="sl-SI"/>
          </a:p>
        </p:txBody>
      </p:sp>
      <p:sp>
        <p:nvSpPr>
          <p:cNvPr id="8" name="Ograda noge 4"/>
          <p:cNvSpPr>
            <a:spLocks noGrp="1"/>
          </p:cNvSpPr>
          <p:nvPr>
            <p:ph type="ftr" sz="quarter" idx="11"/>
          </p:nvPr>
        </p:nvSpPr>
        <p:spPr/>
        <p:txBody>
          <a:bodyPr/>
          <a:lstStyle>
            <a:lvl1pPr>
              <a:defRPr/>
            </a:lvl1pPr>
          </a:lstStyle>
          <a:p>
            <a:pPr>
              <a:defRPr/>
            </a:pPr>
            <a:r>
              <a:rPr lang="sl-SI" smtClean="0"/>
              <a:t>TEH Klemenšek     3.8.3 Superfiniš </a:t>
            </a:r>
            <a:endParaRPr lang="sl-SI"/>
          </a:p>
        </p:txBody>
      </p:sp>
      <p:sp>
        <p:nvSpPr>
          <p:cNvPr id="9" name="Ograda številke diapozitiva 5"/>
          <p:cNvSpPr>
            <a:spLocks noGrp="1"/>
          </p:cNvSpPr>
          <p:nvPr>
            <p:ph type="sldNum" sz="quarter" idx="12"/>
          </p:nvPr>
        </p:nvSpPr>
        <p:spPr/>
        <p:txBody>
          <a:bodyPr/>
          <a:lstStyle>
            <a:lvl1pPr>
              <a:defRPr/>
            </a:lvl1pPr>
          </a:lstStyle>
          <a:p>
            <a:pPr>
              <a:defRPr/>
            </a:pPr>
            <a:fld id="{A4C0F09F-892E-4DBE-8E62-928A4D414619}" type="slidenum">
              <a:rPr lang="sl-SI"/>
              <a:pPr>
                <a:defRPr/>
              </a:pPr>
              <a:t>‹#›</a:t>
            </a:fld>
            <a:endParaRPr lang="sl-SI"/>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datuma 3"/>
          <p:cNvSpPr>
            <a:spLocks noGrp="1"/>
          </p:cNvSpPr>
          <p:nvPr>
            <p:ph type="dt" sz="half" idx="10"/>
          </p:nvPr>
        </p:nvSpPr>
        <p:spPr/>
        <p:txBody>
          <a:bodyPr/>
          <a:lstStyle>
            <a:lvl1pPr>
              <a:defRPr/>
            </a:lvl1pPr>
          </a:lstStyle>
          <a:p>
            <a:pPr>
              <a:defRPr/>
            </a:pPr>
            <a:fld id="{CBAE425D-816A-42F6-BB0B-7AE1741CFEBE}" type="datetime1">
              <a:rPr lang="sl-SI" smtClean="0"/>
              <a:pPr>
                <a:defRPr/>
              </a:pPr>
              <a:t>16.1.2012</a:t>
            </a:fld>
            <a:endParaRPr lang="sl-SI"/>
          </a:p>
        </p:txBody>
      </p:sp>
      <p:sp>
        <p:nvSpPr>
          <p:cNvPr id="4" name="Ograda noge 4"/>
          <p:cNvSpPr>
            <a:spLocks noGrp="1"/>
          </p:cNvSpPr>
          <p:nvPr>
            <p:ph type="ftr" sz="quarter" idx="11"/>
          </p:nvPr>
        </p:nvSpPr>
        <p:spPr/>
        <p:txBody>
          <a:bodyPr/>
          <a:lstStyle>
            <a:lvl1pPr>
              <a:defRPr/>
            </a:lvl1pPr>
          </a:lstStyle>
          <a:p>
            <a:pPr>
              <a:defRPr/>
            </a:pPr>
            <a:r>
              <a:rPr lang="sl-SI" smtClean="0"/>
              <a:t>TEH Klemenšek     3.8.3 Superfiniš </a:t>
            </a:r>
            <a:endParaRPr lang="sl-SI"/>
          </a:p>
        </p:txBody>
      </p:sp>
      <p:sp>
        <p:nvSpPr>
          <p:cNvPr id="5" name="Ograda številke diapozitiva 5"/>
          <p:cNvSpPr>
            <a:spLocks noGrp="1"/>
          </p:cNvSpPr>
          <p:nvPr>
            <p:ph type="sldNum" sz="quarter" idx="12"/>
          </p:nvPr>
        </p:nvSpPr>
        <p:spPr/>
        <p:txBody>
          <a:bodyPr/>
          <a:lstStyle>
            <a:lvl1pPr>
              <a:defRPr/>
            </a:lvl1pPr>
          </a:lstStyle>
          <a:p>
            <a:pPr>
              <a:defRPr/>
            </a:pPr>
            <a:fld id="{63720637-5B07-4C70-8D21-FC22FB9B8D46}" type="slidenum">
              <a:rPr lang="sl-SI"/>
              <a:pPr>
                <a:defRPr/>
              </a:pPr>
              <a:t>‹#›</a:t>
            </a:fld>
            <a:endParaRPr lang="sl-SI"/>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3"/>
          <p:cNvSpPr>
            <a:spLocks noGrp="1"/>
          </p:cNvSpPr>
          <p:nvPr>
            <p:ph type="dt" sz="half" idx="10"/>
          </p:nvPr>
        </p:nvSpPr>
        <p:spPr/>
        <p:txBody>
          <a:bodyPr/>
          <a:lstStyle>
            <a:lvl1pPr>
              <a:defRPr/>
            </a:lvl1pPr>
          </a:lstStyle>
          <a:p>
            <a:pPr>
              <a:defRPr/>
            </a:pPr>
            <a:fld id="{7690F100-A152-4F3F-BBBA-4250CF47EB1B}" type="datetime1">
              <a:rPr lang="sl-SI" smtClean="0"/>
              <a:pPr>
                <a:defRPr/>
              </a:pPr>
              <a:t>16.1.2012</a:t>
            </a:fld>
            <a:endParaRPr lang="sl-SI"/>
          </a:p>
        </p:txBody>
      </p:sp>
      <p:sp>
        <p:nvSpPr>
          <p:cNvPr id="3" name="Ograda noge 4"/>
          <p:cNvSpPr>
            <a:spLocks noGrp="1"/>
          </p:cNvSpPr>
          <p:nvPr>
            <p:ph type="ftr" sz="quarter" idx="11"/>
          </p:nvPr>
        </p:nvSpPr>
        <p:spPr/>
        <p:txBody>
          <a:bodyPr/>
          <a:lstStyle>
            <a:lvl1pPr>
              <a:defRPr/>
            </a:lvl1pPr>
          </a:lstStyle>
          <a:p>
            <a:pPr>
              <a:defRPr/>
            </a:pPr>
            <a:r>
              <a:rPr lang="sl-SI" smtClean="0"/>
              <a:t>TEH Klemenšek     3.8.3 Superfiniš </a:t>
            </a:r>
            <a:endParaRPr lang="sl-SI"/>
          </a:p>
        </p:txBody>
      </p:sp>
      <p:sp>
        <p:nvSpPr>
          <p:cNvPr id="4" name="Ograda številke diapozitiva 5"/>
          <p:cNvSpPr>
            <a:spLocks noGrp="1"/>
          </p:cNvSpPr>
          <p:nvPr>
            <p:ph type="sldNum" sz="quarter" idx="12"/>
          </p:nvPr>
        </p:nvSpPr>
        <p:spPr/>
        <p:txBody>
          <a:bodyPr/>
          <a:lstStyle>
            <a:lvl1pPr>
              <a:defRPr/>
            </a:lvl1pPr>
          </a:lstStyle>
          <a:p>
            <a:pPr>
              <a:defRPr/>
            </a:pPr>
            <a:fld id="{859CF5D8-9137-41C8-AE97-FB94E527041B}" type="slidenum">
              <a:rPr lang="sl-SI"/>
              <a:pPr>
                <a:defRPr/>
              </a:pPr>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lvl1pPr algn="l">
              <a:defRPr/>
            </a:lvl1pPr>
            <a:extLst/>
          </a:lstStyle>
          <a:p>
            <a:pPr>
              <a:defRPr/>
            </a:pPr>
            <a:fld id="{1AFBCCF6-5420-4A5B-9F60-4D3807E08B9F}" type="datetime1">
              <a:rPr lang="sl-SI" smtClean="0"/>
              <a:pPr>
                <a:defRPr/>
              </a:pPr>
              <a:t>16.1.2012</a:t>
            </a:fld>
            <a:endParaRPr lang="sl-SI"/>
          </a:p>
        </p:txBody>
      </p:sp>
      <p:sp>
        <p:nvSpPr>
          <p:cNvPr id="3" name="Ograda noge 2"/>
          <p:cNvSpPr>
            <a:spLocks noGrp="1"/>
          </p:cNvSpPr>
          <p:nvPr>
            <p:ph type="ftr" sz="quarter" idx="11"/>
          </p:nvPr>
        </p:nvSpPr>
        <p:spPr/>
        <p:txBody>
          <a:bodyPr/>
          <a:lstStyle>
            <a:lvl1pPr>
              <a:defRPr sz="1000">
                <a:solidFill>
                  <a:schemeClr val="tx1"/>
                </a:solidFill>
              </a:defRPr>
            </a:lvl1pPr>
            <a:extLst/>
          </a:lstStyle>
          <a:p>
            <a:pPr>
              <a:defRPr/>
            </a:pPr>
            <a:r>
              <a:rPr lang="sl-SI" smtClean="0"/>
              <a:t>TEH Klemenšek     3.8.3 Superfiniš </a:t>
            </a:r>
            <a:endParaRPr lang="sl-SI"/>
          </a:p>
        </p:txBody>
      </p:sp>
      <p:sp>
        <p:nvSpPr>
          <p:cNvPr id="4" name="Ograda številke diapozitiva 3"/>
          <p:cNvSpPr>
            <a:spLocks noGrp="1"/>
          </p:cNvSpPr>
          <p:nvPr>
            <p:ph type="sldNum" sz="quarter" idx="12"/>
          </p:nvPr>
        </p:nvSpPr>
        <p:spPr/>
        <p:txBody>
          <a:bodyPr/>
          <a:lstStyle>
            <a:lvl1pPr algn="r">
              <a:defRPr/>
            </a:lvl1pPr>
            <a:extLst/>
          </a:lstStyle>
          <a:p>
            <a:pPr>
              <a:defRPr/>
            </a:pPr>
            <a:fld id="{C5B030BB-7F07-4261-98EB-3AC8F7BD115C}" type="slidenum">
              <a:rPr lang="sl-SI"/>
              <a:pPr>
                <a:defRPr/>
              </a:pPr>
              <a:t>‹#›</a:t>
            </a:fld>
            <a:endParaRPr lang="sl-SI"/>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2" y="273049"/>
            <a:ext cx="3008313" cy="1162051"/>
          </a:xfrm>
        </p:spPr>
        <p:txBody>
          <a:bodyPr anchor="b"/>
          <a:lstStyle>
            <a:lvl1pPr algn="l">
              <a:defRPr sz="2000" b="1"/>
            </a:lvl1pPr>
          </a:lstStyle>
          <a:p>
            <a:r>
              <a:rPr lang="sl-SI" smtClean="0"/>
              <a:t>Kliknite, če želite urediti slog naslova matrice</a:t>
            </a:r>
            <a:endParaRPr lang="sl-SI"/>
          </a:p>
        </p:txBody>
      </p:sp>
      <p:sp>
        <p:nvSpPr>
          <p:cNvPr id="3" name="Ograda vsebine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3"/>
          <p:cNvSpPr>
            <a:spLocks noGrp="1"/>
          </p:cNvSpPr>
          <p:nvPr>
            <p:ph type="dt" sz="half" idx="10"/>
          </p:nvPr>
        </p:nvSpPr>
        <p:spPr/>
        <p:txBody>
          <a:bodyPr/>
          <a:lstStyle>
            <a:lvl1pPr>
              <a:defRPr/>
            </a:lvl1pPr>
          </a:lstStyle>
          <a:p>
            <a:pPr>
              <a:defRPr/>
            </a:pPr>
            <a:fld id="{86ED7A37-2F2C-4B31-987F-740A38FE5A11}" type="datetime1">
              <a:rPr lang="sl-SI" smtClean="0"/>
              <a:pPr>
                <a:defRPr/>
              </a:pPr>
              <a:t>16.1.2012</a:t>
            </a:fld>
            <a:endParaRPr lang="sl-SI"/>
          </a:p>
        </p:txBody>
      </p:sp>
      <p:sp>
        <p:nvSpPr>
          <p:cNvPr id="6" name="Ograda noge 4"/>
          <p:cNvSpPr>
            <a:spLocks noGrp="1"/>
          </p:cNvSpPr>
          <p:nvPr>
            <p:ph type="ftr" sz="quarter" idx="11"/>
          </p:nvPr>
        </p:nvSpPr>
        <p:spPr/>
        <p:txBody>
          <a:bodyPr/>
          <a:lstStyle>
            <a:lvl1pPr>
              <a:defRPr/>
            </a:lvl1pPr>
          </a:lstStyle>
          <a:p>
            <a:pPr>
              <a:defRPr/>
            </a:pPr>
            <a:r>
              <a:rPr lang="sl-SI" smtClean="0"/>
              <a:t>TEH Klemenšek     3.8.3 Superfiniš </a:t>
            </a:r>
            <a:endParaRPr lang="sl-SI"/>
          </a:p>
        </p:txBody>
      </p:sp>
      <p:sp>
        <p:nvSpPr>
          <p:cNvPr id="7" name="Ograda številke diapozitiva 5"/>
          <p:cNvSpPr>
            <a:spLocks noGrp="1"/>
          </p:cNvSpPr>
          <p:nvPr>
            <p:ph type="sldNum" sz="quarter" idx="12"/>
          </p:nvPr>
        </p:nvSpPr>
        <p:spPr/>
        <p:txBody>
          <a:bodyPr/>
          <a:lstStyle>
            <a:lvl1pPr>
              <a:defRPr/>
            </a:lvl1pPr>
          </a:lstStyle>
          <a:p>
            <a:pPr>
              <a:defRPr/>
            </a:pPr>
            <a:fld id="{B8F314F5-996F-46D6-9225-84BD8B658536}" type="slidenum">
              <a:rPr lang="sl-SI"/>
              <a:pPr>
                <a:defRPr/>
              </a:pPr>
              <a:t>‹#›</a:t>
            </a:fld>
            <a:endParaRPr lang="sl-SI"/>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9"/>
          </a:xfrm>
        </p:spPr>
        <p:txBody>
          <a:bodyPr anchor="b"/>
          <a:lstStyle>
            <a:lvl1pPr algn="l">
              <a:defRPr sz="2000" b="1"/>
            </a:lvl1pPr>
          </a:lstStyle>
          <a:p>
            <a:r>
              <a:rPr lang="sl-SI" smtClean="0"/>
              <a:t>Kliknite, če želite urediti slog naslova matrice</a:t>
            </a:r>
            <a:endParaRPr lang="sl-SI"/>
          </a:p>
        </p:txBody>
      </p:sp>
      <p:sp>
        <p:nvSpPr>
          <p:cNvPr id="3" name="Ograda slik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smtClean="0"/>
          </a:p>
        </p:txBody>
      </p:sp>
      <p:sp>
        <p:nvSpPr>
          <p:cNvPr id="4" name="Ograda besedila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3"/>
          <p:cNvSpPr>
            <a:spLocks noGrp="1"/>
          </p:cNvSpPr>
          <p:nvPr>
            <p:ph type="dt" sz="half" idx="10"/>
          </p:nvPr>
        </p:nvSpPr>
        <p:spPr/>
        <p:txBody>
          <a:bodyPr/>
          <a:lstStyle>
            <a:lvl1pPr>
              <a:defRPr/>
            </a:lvl1pPr>
          </a:lstStyle>
          <a:p>
            <a:pPr>
              <a:defRPr/>
            </a:pPr>
            <a:fld id="{971E4FF4-9239-491A-9326-48E4B2C6C6C7}" type="datetime1">
              <a:rPr lang="sl-SI" smtClean="0"/>
              <a:pPr>
                <a:defRPr/>
              </a:pPr>
              <a:t>16.1.2012</a:t>
            </a:fld>
            <a:endParaRPr lang="sl-SI"/>
          </a:p>
        </p:txBody>
      </p:sp>
      <p:sp>
        <p:nvSpPr>
          <p:cNvPr id="6" name="Ograda noge 4"/>
          <p:cNvSpPr>
            <a:spLocks noGrp="1"/>
          </p:cNvSpPr>
          <p:nvPr>
            <p:ph type="ftr" sz="quarter" idx="11"/>
          </p:nvPr>
        </p:nvSpPr>
        <p:spPr/>
        <p:txBody>
          <a:bodyPr/>
          <a:lstStyle>
            <a:lvl1pPr>
              <a:defRPr/>
            </a:lvl1pPr>
          </a:lstStyle>
          <a:p>
            <a:pPr>
              <a:defRPr/>
            </a:pPr>
            <a:r>
              <a:rPr lang="sl-SI" smtClean="0"/>
              <a:t>TEH Klemenšek     3.8.3 Superfiniš </a:t>
            </a:r>
            <a:endParaRPr lang="sl-SI"/>
          </a:p>
        </p:txBody>
      </p:sp>
      <p:sp>
        <p:nvSpPr>
          <p:cNvPr id="7" name="Ograda številke diapozitiva 5"/>
          <p:cNvSpPr>
            <a:spLocks noGrp="1"/>
          </p:cNvSpPr>
          <p:nvPr>
            <p:ph type="sldNum" sz="quarter" idx="12"/>
          </p:nvPr>
        </p:nvSpPr>
        <p:spPr/>
        <p:txBody>
          <a:bodyPr/>
          <a:lstStyle>
            <a:lvl1pPr>
              <a:defRPr/>
            </a:lvl1pPr>
          </a:lstStyle>
          <a:p>
            <a:pPr>
              <a:defRPr/>
            </a:pPr>
            <a:fld id="{FC8DD3CD-DE30-4B8A-80A9-391E470000D1}" type="slidenum">
              <a:rPr lang="sl-SI"/>
              <a:pPr>
                <a:defRPr/>
              </a:pPr>
              <a:t>‹#›</a:t>
            </a:fld>
            <a:endParaRPr lang="sl-SI"/>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lvl1pPr>
              <a:defRPr/>
            </a:lvl1pPr>
          </a:lstStyle>
          <a:p>
            <a:pPr>
              <a:defRPr/>
            </a:pPr>
            <a:fld id="{18289DF0-3E45-4354-9868-22E69326BB2B}" type="datetime1">
              <a:rPr lang="sl-SI" smtClean="0"/>
              <a:pPr>
                <a:defRPr/>
              </a:pPr>
              <a:t>16.1.2012</a:t>
            </a:fld>
            <a:endParaRPr lang="sl-SI"/>
          </a:p>
        </p:txBody>
      </p:sp>
      <p:sp>
        <p:nvSpPr>
          <p:cNvPr id="5" name="Ograda noge 4"/>
          <p:cNvSpPr>
            <a:spLocks noGrp="1"/>
          </p:cNvSpPr>
          <p:nvPr>
            <p:ph type="ftr" sz="quarter" idx="11"/>
          </p:nvPr>
        </p:nvSpPr>
        <p:spPr/>
        <p:txBody>
          <a:bodyPr/>
          <a:lstStyle>
            <a:lvl1pPr>
              <a:defRPr/>
            </a:lvl1pPr>
          </a:lstStyle>
          <a:p>
            <a:pPr>
              <a:defRPr/>
            </a:pPr>
            <a:r>
              <a:rPr lang="sl-SI" smtClean="0"/>
              <a:t>TEH Klemenšek     3.8.3 Superfiniš </a:t>
            </a:r>
            <a:endParaRPr lang="sl-SI"/>
          </a:p>
        </p:txBody>
      </p:sp>
      <p:sp>
        <p:nvSpPr>
          <p:cNvPr id="6" name="Ograda številke diapozitiva 5"/>
          <p:cNvSpPr>
            <a:spLocks noGrp="1"/>
          </p:cNvSpPr>
          <p:nvPr>
            <p:ph type="sldNum" sz="quarter" idx="12"/>
          </p:nvPr>
        </p:nvSpPr>
        <p:spPr/>
        <p:txBody>
          <a:bodyPr/>
          <a:lstStyle>
            <a:lvl1pPr>
              <a:defRPr/>
            </a:lvl1pPr>
          </a:lstStyle>
          <a:p>
            <a:pPr>
              <a:defRPr/>
            </a:pPr>
            <a:fld id="{229EE7BB-56FF-471E-A95A-351100A739A6}" type="slidenum">
              <a:rPr lang="sl-SI"/>
              <a:pPr>
                <a:defRPr/>
              </a:pPr>
              <a:t>‹#›</a:t>
            </a:fld>
            <a:endParaRPr lang="sl-SI"/>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9"/>
            <a:ext cx="2057400" cy="5851525"/>
          </a:xfrm>
        </p:spPr>
        <p:txBody>
          <a:bodyPr vert="eaVert"/>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a:xfrm>
            <a:off x="457200" y="274639"/>
            <a:ext cx="6019800" cy="5851525"/>
          </a:xfrm>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lvl1pPr>
              <a:defRPr/>
            </a:lvl1pPr>
          </a:lstStyle>
          <a:p>
            <a:pPr>
              <a:defRPr/>
            </a:pPr>
            <a:fld id="{7EF6C5F6-FA2D-4E2E-9C6B-CF9ED3F69C3D}" type="datetime1">
              <a:rPr lang="sl-SI" smtClean="0"/>
              <a:pPr>
                <a:defRPr/>
              </a:pPr>
              <a:t>16.1.2012</a:t>
            </a:fld>
            <a:endParaRPr lang="sl-SI"/>
          </a:p>
        </p:txBody>
      </p:sp>
      <p:sp>
        <p:nvSpPr>
          <p:cNvPr id="5" name="Ograda noge 4"/>
          <p:cNvSpPr>
            <a:spLocks noGrp="1"/>
          </p:cNvSpPr>
          <p:nvPr>
            <p:ph type="ftr" sz="quarter" idx="11"/>
          </p:nvPr>
        </p:nvSpPr>
        <p:spPr/>
        <p:txBody>
          <a:bodyPr/>
          <a:lstStyle>
            <a:lvl1pPr>
              <a:defRPr/>
            </a:lvl1pPr>
          </a:lstStyle>
          <a:p>
            <a:pPr>
              <a:defRPr/>
            </a:pPr>
            <a:r>
              <a:rPr lang="sl-SI" smtClean="0"/>
              <a:t>TEH Klemenšek     3.8.3 Superfiniš </a:t>
            </a:r>
            <a:endParaRPr lang="sl-SI"/>
          </a:p>
        </p:txBody>
      </p:sp>
      <p:sp>
        <p:nvSpPr>
          <p:cNvPr id="6" name="Ograda številke diapozitiva 5"/>
          <p:cNvSpPr>
            <a:spLocks noGrp="1"/>
          </p:cNvSpPr>
          <p:nvPr>
            <p:ph type="sldNum" sz="quarter" idx="12"/>
          </p:nvPr>
        </p:nvSpPr>
        <p:spPr/>
        <p:txBody>
          <a:bodyPr/>
          <a:lstStyle>
            <a:lvl1pPr>
              <a:defRPr/>
            </a:lvl1pPr>
          </a:lstStyle>
          <a:p>
            <a:pPr>
              <a:defRPr/>
            </a:pPr>
            <a:fld id="{2578F469-4B83-4D94-9A1C-2385B0D93082}" type="slidenum">
              <a:rPr lang="sl-SI"/>
              <a:pPr>
                <a:defRPr/>
              </a:pPr>
              <a:t>‹#›</a:t>
            </a:fld>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sl-SI" smtClean="0"/>
              <a:t>Kliknite, če želite urediti slog naslova matrice</a:t>
            </a:r>
            <a:endParaRPr lang="en-US"/>
          </a:p>
        </p:txBody>
      </p:sp>
      <p:sp>
        <p:nvSpPr>
          <p:cNvPr id="3" name="Ograda besedila 2"/>
          <p:cNvSpPr>
            <a:spLocks noGrp="1"/>
          </p:cNvSpPr>
          <p:nvPr>
            <p:ph type="body" idx="2"/>
          </p:nvPr>
        </p:nvSpPr>
        <p:spPr>
          <a:xfrm>
            <a:off x="4419600" y="5355103"/>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sl-SI" smtClean="0"/>
              <a:t>Kliknite, če želite urediti sloge besedila matrice</a:t>
            </a:r>
          </a:p>
        </p:txBody>
      </p:sp>
      <p:sp>
        <p:nvSpPr>
          <p:cNvPr id="4" name="Ograda vsebine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5" name="Ograda datuma 4"/>
          <p:cNvSpPr>
            <a:spLocks noGrp="1"/>
          </p:cNvSpPr>
          <p:nvPr>
            <p:ph type="dt" sz="half" idx="10"/>
          </p:nvPr>
        </p:nvSpPr>
        <p:spPr/>
        <p:txBody>
          <a:bodyPr/>
          <a:lstStyle>
            <a:lvl1pPr algn="l">
              <a:defRPr/>
            </a:lvl1pPr>
            <a:extLst/>
          </a:lstStyle>
          <a:p>
            <a:pPr>
              <a:defRPr/>
            </a:pPr>
            <a:fld id="{2DE7B3D4-EC95-494A-8DCF-F643E217DAA0}" type="datetime1">
              <a:rPr lang="sl-SI" smtClean="0"/>
              <a:pPr>
                <a:defRPr/>
              </a:pPr>
              <a:t>16.1.2012</a:t>
            </a:fld>
            <a:endParaRPr lang="sl-SI"/>
          </a:p>
        </p:txBody>
      </p:sp>
      <p:sp>
        <p:nvSpPr>
          <p:cNvPr id="6" name="Ograda noge 5"/>
          <p:cNvSpPr>
            <a:spLocks noGrp="1"/>
          </p:cNvSpPr>
          <p:nvPr>
            <p:ph type="ftr" sz="quarter" idx="11"/>
          </p:nvPr>
        </p:nvSpPr>
        <p:spPr/>
        <p:txBody>
          <a:bodyPr/>
          <a:lstStyle>
            <a:lvl1pPr>
              <a:defRPr sz="1000">
                <a:solidFill>
                  <a:schemeClr val="tx1"/>
                </a:solidFill>
              </a:defRPr>
            </a:lvl1pPr>
            <a:extLst/>
          </a:lstStyle>
          <a:p>
            <a:pPr>
              <a:defRPr/>
            </a:pPr>
            <a:r>
              <a:rPr lang="sl-SI" smtClean="0"/>
              <a:t>TEH Klemenšek     3.8.3 Superfiniš </a:t>
            </a:r>
            <a:endParaRPr lang="sl-SI"/>
          </a:p>
        </p:txBody>
      </p:sp>
      <p:sp>
        <p:nvSpPr>
          <p:cNvPr id="7" name="Ograda številke diapozitiva 6"/>
          <p:cNvSpPr>
            <a:spLocks noGrp="1"/>
          </p:cNvSpPr>
          <p:nvPr>
            <p:ph type="sldNum" sz="quarter" idx="12"/>
          </p:nvPr>
        </p:nvSpPr>
        <p:spPr/>
        <p:txBody>
          <a:bodyPr/>
          <a:lstStyle>
            <a:lvl1pPr algn="r">
              <a:defRPr/>
            </a:lvl1pPr>
            <a:extLst/>
          </a:lstStyle>
          <a:p>
            <a:pPr>
              <a:defRPr/>
            </a:pPr>
            <a:fld id="{D18C8C0B-8E81-41C5-80BF-A50E04B16F13}" type="slidenum">
              <a:rPr lang="sl-SI"/>
              <a:pPr>
                <a:defRPr/>
              </a:pPr>
              <a:t>‹#›</a:t>
            </a:fld>
            <a:endParaRPr lang="sl-SI"/>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13" name="Prostoročno 12"/>
          <p:cNvSpPr>
            <a:spLocks/>
          </p:cNvSpPr>
          <p:nvPr/>
        </p:nvSpPr>
        <p:spPr bwMode="auto">
          <a:xfrm>
            <a:off x="715963" y="5002214"/>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2" name="Prostoročno 11"/>
          <p:cNvSpPr>
            <a:spLocks/>
          </p:cNvSpPr>
          <p:nvPr/>
        </p:nvSpPr>
        <p:spPr bwMode="auto">
          <a:xfrm>
            <a:off x="-53975" y="5784851"/>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4" name="Pravokotni trikotnik 13"/>
          <p:cNvSpPr>
            <a:spLocks/>
          </p:cNvSpPr>
          <p:nvPr/>
        </p:nvSpPr>
        <p:spPr bwMode="auto">
          <a:xfrm>
            <a:off x="-6042" y="5791254"/>
            <a:ext cx="3402314" cy="1080868"/>
          </a:xfrm>
          <a:prstGeom prst="rtTriangle">
            <a:avLst/>
          </a:prstGeom>
          <a:blipFill>
            <a:blip r:embed="rId19">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5" name="Raven konektor 14"/>
          <p:cNvCxnSpPr/>
          <p:nvPr/>
        </p:nvCxnSpPr>
        <p:spPr>
          <a:xfrm>
            <a:off x="-9237"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Ograda naslova 8"/>
          <p:cNvSpPr>
            <a:spLocks noGrp="1"/>
          </p:cNvSpPr>
          <p:nvPr>
            <p:ph type="title"/>
          </p:nvPr>
        </p:nvSpPr>
        <p:spPr>
          <a:xfrm>
            <a:off x="457200" y="274639"/>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sl-SI" smtClean="0"/>
              <a:t>Kliknite, če želite urediti slog naslova matrice</a:t>
            </a:r>
            <a:endParaRPr lang="en-US"/>
          </a:p>
        </p:txBody>
      </p:sp>
      <p:sp>
        <p:nvSpPr>
          <p:cNvPr id="1033" name="Ograda besedila 29"/>
          <p:cNvSpPr>
            <a:spLocks noGrp="1"/>
          </p:cNvSpPr>
          <p:nvPr>
            <p:ph type="body" idx="1"/>
          </p:nvPr>
        </p:nvSpPr>
        <p:spPr bwMode="auto">
          <a:xfrm>
            <a:off x="457200" y="1481137"/>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smtClean="0"/>
          </a:p>
        </p:txBody>
      </p:sp>
      <p:sp>
        <p:nvSpPr>
          <p:cNvPr id="10" name="Ograda datuma 9"/>
          <p:cNvSpPr>
            <a:spLocks noGrp="1"/>
          </p:cNvSpPr>
          <p:nvPr>
            <p:ph type="dt" sz="half" idx="2"/>
          </p:nvPr>
        </p:nvSpPr>
        <p:spPr>
          <a:xfrm>
            <a:off x="6727825" y="6408739"/>
            <a:ext cx="1919288" cy="365125"/>
          </a:xfrm>
          <a:prstGeom prst="rect">
            <a:avLst/>
          </a:prstGeom>
        </p:spPr>
        <p:txBody>
          <a:bodyPr vert="horz" anchor="b"/>
          <a:lstStyle>
            <a:lvl1pPr algn="r" eaLnBrk="1" latinLnBrk="0" hangingPunct="1">
              <a:defRPr kumimoji="0" sz="1000">
                <a:solidFill>
                  <a:schemeClr val="tx1"/>
                </a:solidFill>
              </a:defRPr>
            </a:lvl1pPr>
            <a:extLst/>
          </a:lstStyle>
          <a:p>
            <a:pPr>
              <a:defRPr/>
            </a:pPr>
            <a:fld id="{7D620CCC-2E51-48C2-B4C1-1CF0751686F1}" type="datetime1">
              <a:rPr lang="sl-SI" smtClean="0"/>
              <a:pPr>
                <a:defRPr/>
              </a:pPr>
              <a:t>16.1.2012</a:t>
            </a:fld>
            <a:endParaRPr lang="en-US" sz="1400" dirty="0">
              <a:solidFill>
                <a:schemeClr val="tx2"/>
              </a:solidFill>
            </a:endParaRPr>
          </a:p>
        </p:txBody>
      </p:sp>
      <p:sp>
        <p:nvSpPr>
          <p:cNvPr id="22" name="Ograda noge 21"/>
          <p:cNvSpPr>
            <a:spLocks noGrp="1"/>
          </p:cNvSpPr>
          <p:nvPr>
            <p:ph type="ftr" sz="quarter" idx="3"/>
          </p:nvPr>
        </p:nvSpPr>
        <p:spPr>
          <a:xfrm>
            <a:off x="440268" y="6156208"/>
            <a:ext cx="6290733" cy="617656"/>
          </a:xfrm>
          <a:prstGeom prst="rect">
            <a:avLst/>
          </a:prstGeom>
        </p:spPr>
        <p:txBody>
          <a:bodyPr vert="horz" anchor="b"/>
          <a:lstStyle>
            <a:lvl1pPr algn="r" eaLnBrk="1" latinLnBrk="0" hangingPunct="1">
              <a:defRPr kumimoji="0" sz="1400">
                <a:solidFill>
                  <a:schemeClr val="tx2"/>
                </a:solidFill>
              </a:defRPr>
            </a:lvl1pPr>
            <a:extLst/>
          </a:lstStyle>
          <a:p>
            <a:pPr>
              <a:defRPr/>
            </a:pPr>
            <a:r>
              <a:rPr lang="en-US" sz="1200" smtClean="0"/>
              <a:t>TEH Klemenšek     3.8.3 Superfiniš </a:t>
            </a:r>
            <a:endParaRPr lang="en-US" dirty="0"/>
          </a:p>
        </p:txBody>
      </p:sp>
      <p:sp>
        <p:nvSpPr>
          <p:cNvPr id="18" name="Ograda številke diapozitiva 17"/>
          <p:cNvSpPr>
            <a:spLocks noGrp="1"/>
          </p:cNvSpPr>
          <p:nvPr>
            <p:ph type="sldNum" sz="quarter" idx="4"/>
          </p:nvPr>
        </p:nvSpPr>
        <p:spPr>
          <a:xfrm>
            <a:off x="8647113" y="6408739"/>
            <a:ext cx="366712" cy="365125"/>
          </a:xfrm>
          <a:prstGeom prst="rect">
            <a:avLst/>
          </a:prstGeom>
        </p:spPr>
        <p:txBody>
          <a:bodyPr vert="horz" anchor="b"/>
          <a:lstStyle>
            <a:lvl1pPr algn="ctr" eaLnBrk="1" latinLnBrk="0" hangingPunct="1">
              <a:defRPr kumimoji="0" sz="1000" b="0">
                <a:solidFill>
                  <a:schemeClr val="tx1"/>
                </a:solidFill>
              </a:defRPr>
            </a:lvl1pPr>
            <a:extLst/>
          </a:lstStyle>
          <a:p>
            <a:pPr>
              <a:defRPr/>
            </a:pPr>
            <a:fld id="{91F8F9FA-1BBF-4103-9E97-8EAC6B19BA6B}" type="slidenum">
              <a:rPr lang="en-US"/>
              <a:pPr>
                <a:defRPr/>
              </a:pPr>
              <a:t>‹#›</a:t>
            </a:fld>
            <a:endParaRPr lang="en-US" sz="1400" dirty="0">
              <a:solidFill>
                <a:srgbClr val="FFFFFF"/>
              </a:solidFill>
              <a:latin typeface="+mj-lt"/>
              <a:ea typeface="+mj-ea"/>
              <a:cs typeface="+mj-cs"/>
            </a:endParaRPr>
          </a:p>
        </p:txBody>
      </p:sp>
      <p:sp>
        <p:nvSpPr>
          <p:cNvPr id="11" name="Line 76"/>
          <p:cNvSpPr>
            <a:spLocks noChangeShapeType="1"/>
          </p:cNvSpPr>
          <p:nvPr userDrawn="1"/>
        </p:nvSpPr>
        <p:spPr bwMode="auto">
          <a:xfrm>
            <a:off x="293688" y="612775"/>
            <a:ext cx="8458200" cy="0"/>
          </a:xfrm>
          <a:prstGeom prst="line">
            <a:avLst/>
          </a:prstGeom>
          <a:noFill/>
          <a:ln w="57150">
            <a:solidFill>
              <a:schemeClr val="hlink"/>
            </a:solidFill>
            <a:miter lim="800000"/>
            <a:headEnd/>
            <a:tailEnd/>
          </a:ln>
          <a:effectLst/>
        </p:spPr>
        <p:txBody>
          <a:bodyPr wrap="none"/>
          <a:lstStyle/>
          <a:p>
            <a:pPr>
              <a:defRPr/>
            </a:pPr>
            <a:endParaRPr lang="sl-SI"/>
          </a:p>
        </p:txBody>
      </p:sp>
      <p:sp>
        <p:nvSpPr>
          <p:cNvPr id="16" name="Text Box 78"/>
          <p:cNvSpPr txBox="1">
            <a:spLocks noChangeArrowheads="1"/>
          </p:cNvSpPr>
          <p:nvPr userDrawn="1"/>
        </p:nvSpPr>
        <p:spPr bwMode="auto">
          <a:xfrm>
            <a:off x="273050" y="247650"/>
            <a:ext cx="6781800" cy="338554"/>
          </a:xfrm>
          <a:prstGeom prst="rect">
            <a:avLst/>
          </a:prstGeom>
          <a:noFill/>
          <a:ln w="9525">
            <a:noFill/>
            <a:miter lim="800000"/>
            <a:headEnd/>
            <a:tailEnd/>
          </a:ln>
          <a:effectLst/>
        </p:spPr>
        <p:txBody>
          <a:bodyPr>
            <a:spAutoFit/>
          </a:bodyPr>
          <a:lstStyle/>
          <a:p>
            <a:pPr>
              <a:spcBef>
                <a:spcPct val="50000"/>
              </a:spcBef>
              <a:defRPr/>
            </a:pPr>
            <a:r>
              <a:rPr lang="hr-HR" sz="1600" b="1" i="1" dirty="0" err="1">
                <a:solidFill>
                  <a:srgbClr val="5F5F5F"/>
                </a:solidFill>
              </a:rPr>
              <a:t>Tehnolgija</a:t>
            </a:r>
            <a:r>
              <a:rPr lang="hr-HR" sz="1600" b="1" i="1" dirty="0">
                <a:solidFill>
                  <a:srgbClr val="5F5F5F"/>
                </a:solidFill>
              </a:rPr>
              <a:t>– </a:t>
            </a:r>
            <a:r>
              <a:rPr lang="hr-HR" sz="1600" b="1" i="1" dirty="0" err="1">
                <a:solidFill>
                  <a:srgbClr val="5F5F5F"/>
                </a:solidFill>
              </a:rPr>
              <a:t>Postopki</a:t>
            </a:r>
            <a:r>
              <a:rPr lang="hr-HR" sz="1600" b="1" i="1" dirty="0">
                <a:solidFill>
                  <a:srgbClr val="5F5F5F"/>
                </a:solidFill>
              </a:rPr>
              <a:t> fine </a:t>
            </a:r>
            <a:r>
              <a:rPr lang="hr-HR" sz="1600" b="1" i="1" dirty="0" err="1">
                <a:solidFill>
                  <a:srgbClr val="5F5F5F"/>
                </a:solidFill>
              </a:rPr>
              <a:t>obdelave</a:t>
            </a:r>
            <a:endParaRPr lang="en-GB" sz="1600" b="1" i="1" dirty="0">
              <a:solidFill>
                <a:srgbClr val="5F5F5F"/>
              </a:solidFill>
            </a:endParaRPr>
          </a:p>
        </p:txBody>
      </p:sp>
    </p:spTree>
  </p:cSld>
  <p:clrMap bg1="lt1" tx1="dk1" bg2="lt2" tx2="dk2" accent1="accent1" accent2="accent2" accent3="accent3" accent4="accent4" accent5="accent5" accent6="accent6" hlink="hlink" folHlink="folHlink"/>
  <p:sldLayoutIdLst>
    <p:sldLayoutId id="2147484439" r:id="rId1"/>
    <p:sldLayoutId id="2147484440" r:id="rId2"/>
    <p:sldLayoutId id="2147484455" r:id="rId3"/>
    <p:sldLayoutId id="2147484441" r:id="rId4"/>
    <p:sldLayoutId id="2147484442" r:id="rId5"/>
    <p:sldLayoutId id="2147484443" r:id="rId6"/>
    <p:sldLayoutId id="2147484444" r:id="rId7"/>
    <p:sldLayoutId id="2147484445" r:id="rId8"/>
    <p:sldLayoutId id="2147484446" r:id="rId9"/>
    <p:sldLayoutId id="2147484447" r:id="rId10"/>
    <p:sldLayoutId id="2147484448" r:id="rId11"/>
    <p:sldLayoutId id="2147484449" r:id="rId12"/>
    <p:sldLayoutId id="2147484450" r:id="rId13"/>
    <p:sldLayoutId id="2147484451" r:id="rId14"/>
    <p:sldLayoutId id="2147484452" r:id="rId15"/>
    <p:sldLayoutId id="2147484453" r:id="rId16"/>
    <p:sldLayoutId id="2147484454" r:id="rId17"/>
  </p:sldLayoutIdLst>
  <p:hf hd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2050" name="Ograda naslova 1"/>
          <p:cNvSpPr>
            <a:spLocks noGrp="1"/>
          </p:cNvSpPr>
          <p:nvPr>
            <p:ph type="title"/>
          </p:nvPr>
        </p:nvSpPr>
        <p:spPr bwMode="auto">
          <a:xfrm>
            <a:off x="457200" y="274639"/>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l-SI" smtClean="0"/>
              <a:t>Kliknite, če želite urediti slog naslova matrice</a:t>
            </a:r>
          </a:p>
        </p:txBody>
      </p:sp>
      <p:sp>
        <p:nvSpPr>
          <p:cNvPr id="2051" name="Ograda besedila 2"/>
          <p:cNvSpPr>
            <a:spLocks noGrp="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p>
        </p:txBody>
      </p:sp>
      <p:sp>
        <p:nvSpPr>
          <p:cNvPr id="4" name="Ograda datuma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259E85E-4B89-44CE-9FBE-A47DF6242D6C}" type="datetime1">
              <a:rPr lang="sl-SI" smtClean="0"/>
              <a:pPr>
                <a:defRPr/>
              </a:pPr>
              <a:t>16.1.2012</a:t>
            </a:fld>
            <a:endParaRPr lang="sl-SI"/>
          </a:p>
        </p:txBody>
      </p:sp>
      <p:sp>
        <p:nvSpPr>
          <p:cNvPr id="5" name="Ograda noge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sl-SI" smtClean="0"/>
              <a:t>TEH Klemenšek     3.8.3 Superfiniš </a:t>
            </a:r>
            <a:endParaRPr lang="sl-SI"/>
          </a:p>
        </p:txBody>
      </p:sp>
      <p:sp>
        <p:nvSpPr>
          <p:cNvPr id="6" name="Ograda številke diapozitiva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51D62CA-C4CD-4CD6-B885-06FED69B82A4}" type="slidenum">
              <a:rPr lang="sl-SI"/>
              <a:pPr>
                <a:defRPr/>
              </a:pPr>
              <a:t>‹#›</a:t>
            </a:fld>
            <a:endParaRPr lang="sl-SI"/>
          </a:p>
        </p:txBody>
      </p:sp>
    </p:spTree>
  </p:cSld>
  <p:clrMap bg1="lt1" tx1="dk1" bg2="lt2" tx2="dk2" accent1="accent1" accent2="accent2" accent3="accent3" accent4="accent4" accent5="accent5" accent6="accent6" hlink="hlink" folHlink="folHlink"/>
  <p:sldLayoutIdLst>
    <p:sldLayoutId id="2147484373" r:id="rId1"/>
    <p:sldLayoutId id="2147484374" r:id="rId2"/>
    <p:sldLayoutId id="2147484375" r:id="rId3"/>
    <p:sldLayoutId id="2147484376" r:id="rId4"/>
    <p:sldLayoutId id="2147484377" r:id="rId5"/>
    <p:sldLayoutId id="2147484378" r:id="rId6"/>
    <p:sldLayoutId id="2147484379" r:id="rId7"/>
    <p:sldLayoutId id="2147484380" r:id="rId8"/>
    <p:sldLayoutId id="2147484381" r:id="rId9"/>
    <p:sldLayoutId id="2147484382" r:id="rId10"/>
    <p:sldLayoutId id="2147484383"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3074" name="Ograda naslova 1"/>
          <p:cNvSpPr>
            <a:spLocks noGrp="1"/>
          </p:cNvSpPr>
          <p:nvPr>
            <p:ph type="title"/>
          </p:nvPr>
        </p:nvSpPr>
        <p:spPr bwMode="auto">
          <a:xfrm>
            <a:off x="457200" y="274639"/>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l-SI" smtClean="0"/>
              <a:t>Kliknite, če želite urediti slog naslova matrice</a:t>
            </a:r>
          </a:p>
        </p:txBody>
      </p:sp>
      <p:sp>
        <p:nvSpPr>
          <p:cNvPr id="3075" name="Ograda besedila 2"/>
          <p:cNvSpPr>
            <a:spLocks noGrp="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p>
        </p:txBody>
      </p:sp>
      <p:sp>
        <p:nvSpPr>
          <p:cNvPr id="4" name="Ograda datuma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9B81FD08-A18F-44D9-A708-605765DF525A}" type="datetime1">
              <a:rPr lang="sl-SI" smtClean="0"/>
              <a:pPr>
                <a:defRPr/>
              </a:pPr>
              <a:t>16.1.2012</a:t>
            </a:fld>
            <a:endParaRPr lang="sl-SI"/>
          </a:p>
        </p:txBody>
      </p:sp>
      <p:sp>
        <p:nvSpPr>
          <p:cNvPr id="5" name="Ograda noge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sl-SI" smtClean="0"/>
              <a:t>TEH Klemenšek     3.8.3 Superfiniš </a:t>
            </a:r>
            <a:endParaRPr lang="sl-SI"/>
          </a:p>
        </p:txBody>
      </p:sp>
      <p:sp>
        <p:nvSpPr>
          <p:cNvPr id="6" name="Ograda številke diapozitiva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C6FC850-75A9-4B05-A31B-14485FB39627}" type="slidenum">
              <a:rPr lang="sl-SI"/>
              <a:pPr>
                <a:defRPr/>
              </a:pPr>
              <a:t>‹#›</a:t>
            </a:fld>
            <a:endParaRPr lang="sl-SI"/>
          </a:p>
        </p:txBody>
      </p:sp>
    </p:spTree>
  </p:cSld>
  <p:clrMap bg1="lt1" tx1="dk1" bg2="lt2" tx2="dk2" accent1="accent1" accent2="accent2" accent3="accent3" accent4="accent4" accent5="accent5" accent6="accent6" hlink="hlink" folHlink="folHlink"/>
  <p:sldLayoutIdLst>
    <p:sldLayoutId id="2147484384" r:id="rId1"/>
    <p:sldLayoutId id="2147484385" r:id="rId2"/>
    <p:sldLayoutId id="2147484386" r:id="rId3"/>
    <p:sldLayoutId id="2147484387" r:id="rId4"/>
    <p:sldLayoutId id="2147484388" r:id="rId5"/>
    <p:sldLayoutId id="2147484389" r:id="rId6"/>
    <p:sldLayoutId id="2147484390" r:id="rId7"/>
    <p:sldLayoutId id="2147484391" r:id="rId8"/>
    <p:sldLayoutId id="2147484392" r:id="rId9"/>
    <p:sldLayoutId id="2147484393" r:id="rId10"/>
    <p:sldLayoutId id="2147484394"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4098" name="Ograda naslova 1"/>
          <p:cNvSpPr>
            <a:spLocks noGrp="1"/>
          </p:cNvSpPr>
          <p:nvPr>
            <p:ph type="title"/>
          </p:nvPr>
        </p:nvSpPr>
        <p:spPr bwMode="auto">
          <a:xfrm>
            <a:off x="457200" y="274639"/>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l-SI" smtClean="0"/>
              <a:t>Kliknite, če želite urediti slog naslova matrice</a:t>
            </a:r>
          </a:p>
        </p:txBody>
      </p:sp>
      <p:sp>
        <p:nvSpPr>
          <p:cNvPr id="4099" name="Ograda besedila 2"/>
          <p:cNvSpPr>
            <a:spLocks noGrp="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p>
        </p:txBody>
      </p:sp>
      <p:sp>
        <p:nvSpPr>
          <p:cNvPr id="4" name="Ograda datuma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CC9E967-E347-4B00-B535-70D8765F5876}" type="datetime1">
              <a:rPr lang="sl-SI" smtClean="0"/>
              <a:pPr>
                <a:defRPr/>
              </a:pPr>
              <a:t>16.1.2012</a:t>
            </a:fld>
            <a:endParaRPr lang="sl-SI"/>
          </a:p>
        </p:txBody>
      </p:sp>
      <p:sp>
        <p:nvSpPr>
          <p:cNvPr id="5" name="Ograda noge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sl-SI" smtClean="0"/>
              <a:t>TEH Klemenšek     3.8.3 Superfiniš </a:t>
            </a:r>
            <a:endParaRPr lang="sl-SI"/>
          </a:p>
        </p:txBody>
      </p:sp>
      <p:sp>
        <p:nvSpPr>
          <p:cNvPr id="6" name="Ograda številke diapozitiva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82326AF-2CED-454B-B771-893F65D22A26}" type="slidenum">
              <a:rPr lang="sl-SI"/>
              <a:pPr>
                <a:defRPr/>
              </a:pPr>
              <a:t>‹#›</a:t>
            </a:fld>
            <a:endParaRPr lang="sl-SI"/>
          </a:p>
        </p:txBody>
      </p:sp>
    </p:spTree>
  </p:cSld>
  <p:clrMap bg1="lt1" tx1="dk1" bg2="lt2" tx2="dk2" accent1="accent1" accent2="accent2" accent3="accent3" accent4="accent4" accent5="accent5" accent6="accent6" hlink="hlink" folHlink="folHlink"/>
  <p:sldLayoutIdLst>
    <p:sldLayoutId id="2147484395" r:id="rId1"/>
    <p:sldLayoutId id="2147484396" r:id="rId2"/>
    <p:sldLayoutId id="2147484397" r:id="rId3"/>
    <p:sldLayoutId id="2147484398" r:id="rId4"/>
    <p:sldLayoutId id="2147484399" r:id="rId5"/>
    <p:sldLayoutId id="2147484400" r:id="rId6"/>
    <p:sldLayoutId id="2147484401" r:id="rId7"/>
    <p:sldLayoutId id="2147484402" r:id="rId8"/>
    <p:sldLayoutId id="2147484403" r:id="rId9"/>
    <p:sldLayoutId id="2147484404" r:id="rId10"/>
    <p:sldLayoutId id="2147484405"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5122" name="Ograda naslova 1"/>
          <p:cNvSpPr>
            <a:spLocks noGrp="1"/>
          </p:cNvSpPr>
          <p:nvPr>
            <p:ph type="title"/>
          </p:nvPr>
        </p:nvSpPr>
        <p:spPr bwMode="auto">
          <a:xfrm>
            <a:off x="457200" y="274639"/>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l-SI" smtClean="0"/>
              <a:t>Kliknite, če želite urediti slog naslova matrice</a:t>
            </a:r>
          </a:p>
        </p:txBody>
      </p:sp>
      <p:sp>
        <p:nvSpPr>
          <p:cNvPr id="5123" name="Ograda besedila 2"/>
          <p:cNvSpPr>
            <a:spLocks noGrp="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p>
        </p:txBody>
      </p:sp>
      <p:sp>
        <p:nvSpPr>
          <p:cNvPr id="4" name="Ograda datuma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34471349-2C2B-4D5F-9EFB-A66736C88A42}" type="datetime1">
              <a:rPr lang="sl-SI" smtClean="0"/>
              <a:pPr>
                <a:defRPr/>
              </a:pPr>
              <a:t>16.1.2012</a:t>
            </a:fld>
            <a:endParaRPr lang="sl-SI"/>
          </a:p>
        </p:txBody>
      </p:sp>
      <p:sp>
        <p:nvSpPr>
          <p:cNvPr id="5" name="Ograda noge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sl-SI" smtClean="0"/>
              <a:t>TEH Klemenšek     3.8.3 Superfiniš </a:t>
            </a:r>
            <a:endParaRPr lang="sl-SI"/>
          </a:p>
        </p:txBody>
      </p:sp>
      <p:sp>
        <p:nvSpPr>
          <p:cNvPr id="6" name="Ograda številke diapozitiva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B55D3F6-D58F-475E-B913-D34F72CF0ABE}" type="slidenum">
              <a:rPr lang="sl-SI"/>
              <a:pPr>
                <a:defRPr/>
              </a:pPr>
              <a:t>‹#›</a:t>
            </a:fld>
            <a:endParaRPr lang="sl-SI"/>
          </a:p>
        </p:txBody>
      </p:sp>
    </p:spTree>
  </p:cSld>
  <p:clrMap bg1="lt1" tx1="dk1" bg2="lt2" tx2="dk2" accent1="accent1" accent2="accent2" accent3="accent3" accent4="accent4" accent5="accent5" accent6="accent6" hlink="hlink" folHlink="folHlink"/>
  <p:sldLayoutIdLst>
    <p:sldLayoutId id="2147484406" r:id="rId1"/>
    <p:sldLayoutId id="2147484407" r:id="rId2"/>
    <p:sldLayoutId id="2147484408" r:id="rId3"/>
    <p:sldLayoutId id="2147484409" r:id="rId4"/>
    <p:sldLayoutId id="2147484410" r:id="rId5"/>
    <p:sldLayoutId id="2147484411" r:id="rId6"/>
    <p:sldLayoutId id="2147484412" r:id="rId7"/>
    <p:sldLayoutId id="2147484413" r:id="rId8"/>
    <p:sldLayoutId id="2147484414" r:id="rId9"/>
    <p:sldLayoutId id="2147484415" r:id="rId10"/>
    <p:sldLayoutId id="2147484416"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6146" name="Ograda naslova 1"/>
          <p:cNvSpPr>
            <a:spLocks noGrp="1"/>
          </p:cNvSpPr>
          <p:nvPr>
            <p:ph type="title"/>
          </p:nvPr>
        </p:nvSpPr>
        <p:spPr bwMode="auto">
          <a:xfrm>
            <a:off x="457200" y="274639"/>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l-SI" smtClean="0"/>
              <a:t>Kliknite, če želite urediti slog naslova matrice</a:t>
            </a:r>
          </a:p>
        </p:txBody>
      </p:sp>
      <p:sp>
        <p:nvSpPr>
          <p:cNvPr id="6147" name="Ograda besedila 2"/>
          <p:cNvSpPr>
            <a:spLocks noGrp="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p>
        </p:txBody>
      </p:sp>
      <p:sp>
        <p:nvSpPr>
          <p:cNvPr id="4" name="Ograda datuma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57C1D84-39BD-4D1B-9179-9BCFA0DEA12B}" type="datetime1">
              <a:rPr lang="sl-SI" smtClean="0"/>
              <a:pPr>
                <a:defRPr/>
              </a:pPr>
              <a:t>16.1.2012</a:t>
            </a:fld>
            <a:endParaRPr lang="sl-SI"/>
          </a:p>
        </p:txBody>
      </p:sp>
      <p:sp>
        <p:nvSpPr>
          <p:cNvPr id="5" name="Ograda noge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sl-SI" smtClean="0"/>
              <a:t>TEH Klemenšek     3.8.3 Superfiniš </a:t>
            </a:r>
            <a:endParaRPr lang="sl-SI"/>
          </a:p>
        </p:txBody>
      </p:sp>
      <p:sp>
        <p:nvSpPr>
          <p:cNvPr id="6" name="Ograda številke diapozitiva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FBD9A87-FA6D-4791-B70D-509652EFF8AA}" type="slidenum">
              <a:rPr lang="sl-SI"/>
              <a:pPr>
                <a:defRPr/>
              </a:pPr>
              <a:t>‹#›</a:t>
            </a:fld>
            <a:endParaRPr lang="sl-SI"/>
          </a:p>
        </p:txBody>
      </p:sp>
    </p:spTree>
  </p:cSld>
  <p:clrMap bg1="lt1" tx1="dk1" bg2="lt2" tx2="dk2" accent1="accent1" accent2="accent2" accent3="accent3" accent4="accent4" accent5="accent5" accent6="accent6" hlink="hlink" folHlink="folHlink"/>
  <p:sldLayoutIdLst>
    <p:sldLayoutId id="2147484417" r:id="rId1"/>
    <p:sldLayoutId id="2147484418" r:id="rId2"/>
    <p:sldLayoutId id="2147484419" r:id="rId3"/>
    <p:sldLayoutId id="2147484420" r:id="rId4"/>
    <p:sldLayoutId id="2147484421" r:id="rId5"/>
    <p:sldLayoutId id="2147484422" r:id="rId6"/>
    <p:sldLayoutId id="2147484423" r:id="rId7"/>
    <p:sldLayoutId id="2147484424" r:id="rId8"/>
    <p:sldLayoutId id="2147484425" r:id="rId9"/>
    <p:sldLayoutId id="2147484426" r:id="rId10"/>
    <p:sldLayoutId id="2147484427"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7170" name="Ograda naslova 1"/>
          <p:cNvSpPr>
            <a:spLocks noGrp="1"/>
          </p:cNvSpPr>
          <p:nvPr>
            <p:ph type="title"/>
          </p:nvPr>
        </p:nvSpPr>
        <p:spPr bwMode="auto">
          <a:xfrm>
            <a:off x="457200" y="274639"/>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l-SI" smtClean="0"/>
              <a:t>Kliknite, če želite urediti slog naslova matrice</a:t>
            </a:r>
          </a:p>
        </p:txBody>
      </p:sp>
      <p:sp>
        <p:nvSpPr>
          <p:cNvPr id="7171" name="Ograda besedila 2"/>
          <p:cNvSpPr>
            <a:spLocks noGrp="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p>
        </p:txBody>
      </p:sp>
      <p:sp>
        <p:nvSpPr>
          <p:cNvPr id="4" name="Ograda datuma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AFA147A-3E88-4622-A9E6-307916819277}" type="datetime1">
              <a:rPr lang="sl-SI" smtClean="0"/>
              <a:pPr>
                <a:defRPr/>
              </a:pPr>
              <a:t>16.1.2012</a:t>
            </a:fld>
            <a:endParaRPr lang="sl-SI"/>
          </a:p>
        </p:txBody>
      </p:sp>
      <p:sp>
        <p:nvSpPr>
          <p:cNvPr id="5" name="Ograda noge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sl-SI" smtClean="0"/>
              <a:t>TEH Klemenšek     3.8.3 Superfiniš </a:t>
            </a:r>
            <a:endParaRPr lang="sl-SI"/>
          </a:p>
        </p:txBody>
      </p:sp>
      <p:sp>
        <p:nvSpPr>
          <p:cNvPr id="6" name="Ograda številke diapozitiva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872A0D9-BA0E-433D-8846-F6D313024196}" type="slidenum">
              <a:rPr lang="sl-SI"/>
              <a:pPr>
                <a:defRPr/>
              </a:pPr>
              <a:t>‹#›</a:t>
            </a:fld>
            <a:endParaRPr lang="sl-SI"/>
          </a:p>
        </p:txBody>
      </p:sp>
    </p:spTree>
  </p:cSld>
  <p:clrMap bg1="lt1" tx1="dk1" bg2="lt2" tx2="dk2" accent1="accent1" accent2="accent2" accent3="accent3" accent4="accent4" accent5="accent5" accent6="accent6" hlink="hlink" folHlink="folHlink"/>
  <p:sldLayoutIdLst>
    <p:sldLayoutId id="2147484428" r:id="rId1"/>
    <p:sldLayoutId id="2147484429" r:id="rId2"/>
    <p:sldLayoutId id="2147484430" r:id="rId3"/>
    <p:sldLayoutId id="2147484431" r:id="rId4"/>
    <p:sldLayoutId id="2147484432" r:id="rId5"/>
    <p:sldLayoutId id="2147484433" r:id="rId6"/>
    <p:sldLayoutId id="2147484434" r:id="rId7"/>
    <p:sldLayoutId id="2147484435" r:id="rId8"/>
    <p:sldLayoutId id="2147484436" r:id="rId9"/>
    <p:sldLayoutId id="2147484437" r:id="rId10"/>
    <p:sldLayoutId id="2147484438"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32.jpeg"/></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3.xml"/><Relationship Id="rId1" Type="http://schemas.openxmlformats.org/officeDocument/2006/relationships/slideLayout" Target="../slideLayouts/slideLayout5.xml"/><Relationship Id="rId5" Type="http://schemas.openxmlformats.org/officeDocument/2006/relationships/image" Target="../media/image42.png"/><Relationship Id="rId4" Type="http://schemas.openxmlformats.org/officeDocument/2006/relationships/image" Target="../media/image41.png"/></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5.xml"/><Relationship Id="rId1" Type="http://schemas.openxmlformats.org/officeDocument/2006/relationships/slideLayout" Target="../slideLayouts/slideLayout5.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8.xml"/><Relationship Id="rId1" Type="http://schemas.openxmlformats.org/officeDocument/2006/relationships/slideLayout" Target="../slideLayouts/slideLayout5.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9.xml"/><Relationship Id="rId1" Type="http://schemas.openxmlformats.org/officeDocument/2006/relationships/slideLayout" Target="../slideLayouts/slideLayout5.xml"/><Relationship Id="rId4" Type="http://schemas.openxmlformats.org/officeDocument/2006/relationships/image" Target="../media/image53.jpeg"/></Relationships>
</file>

<file path=ppt/slides/_rels/slide5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4.xml"/><Relationship Id="rId1" Type="http://schemas.openxmlformats.org/officeDocument/2006/relationships/slideLayout" Target="../slideLayouts/slideLayout5.xml"/><Relationship Id="rId5" Type="http://schemas.openxmlformats.org/officeDocument/2006/relationships/image" Target="../media/image60.png"/><Relationship Id="rId4" Type="http://schemas.openxmlformats.org/officeDocument/2006/relationships/image" Target="../media/image59.png"/></Relationships>
</file>

<file path=ppt/slides/_rels/slide5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6.xml"/><Relationship Id="rId1" Type="http://schemas.openxmlformats.org/officeDocument/2006/relationships/slideLayout" Target="../slideLayouts/slideLayout5.xml"/><Relationship Id="rId4" Type="http://schemas.openxmlformats.org/officeDocument/2006/relationships/image" Target="../media/image63.png"/></Relationships>
</file>

<file path=ppt/slides/_rels/slide5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8.xml"/><Relationship Id="rId1" Type="http://schemas.openxmlformats.org/officeDocument/2006/relationships/slideLayout" Target="../slideLayouts/slideLayout5.xml"/><Relationship Id="rId4" Type="http://schemas.openxmlformats.org/officeDocument/2006/relationships/image" Target="../media/image66.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idx="1"/>
          </p:nvPr>
        </p:nvSpPr>
        <p:spPr>
          <a:xfrm>
            <a:off x="1006475" y="2159001"/>
            <a:ext cx="7132638" cy="2266951"/>
          </a:xfrm>
        </p:spPr>
        <p:txBody>
          <a:bodyPr/>
          <a:lstStyle/>
          <a:p>
            <a:pPr algn="ctr" eaLnBrk="1" hangingPunct="1">
              <a:lnSpc>
                <a:spcPct val="140000"/>
              </a:lnSpc>
              <a:buFont typeface="Wingdings" pitchFamily="2" charset="2"/>
              <a:buNone/>
            </a:pPr>
            <a:r>
              <a:rPr lang="hr-HR" sz="2800" b="1" dirty="0" smtClean="0">
                <a:latin typeface="Arial" charset="0"/>
              </a:rPr>
              <a:t>SUPERFINIŠ</a:t>
            </a:r>
          </a:p>
          <a:p>
            <a:pPr algn="ctr" eaLnBrk="1" hangingPunct="1">
              <a:lnSpc>
                <a:spcPct val="140000"/>
              </a:lnSpc>
              <a:buFont typeface="Wingdings" pitchFamily="2" charset="2"/>
              <a:buNone/>
            </a:pPr>
            <a:r>
              <a:rPr lang="hr-HR" sz="2800" b="1" dirty="0" smtClean="0">
                <a:latin typeface="Arial" charset="0"/>
              </a:rPr>
              <a:t>HONANJE</a:t>
            </a:r>
          </a:p>
          <a:p>
            <a:pPr algn="ctr" eaLnBrk="1" hangingPunct="1">
              <a:lnSpc>
                <a:spcPct val="140000"/>
              </a:lnSpc>
              <a:buFont typeface="Wingdings" pitchFamily="2" charset="2"/>
              <a:buNone/>
            </a:pPr>
            <a:r>
              <a:rPr lang="hr-HR" sz="2800" b="1" dirty="0" smtClean="0">
                <a:latin typeface="Arial" charset="0"/>
              </a:rPr>
              <a:t>LEPANJE </a:t>
            </a:r>
            <a:r>
              <a:rPr lang="hr-HR" sz="2400" dirty="0" smtClean="0">
                <a:latin typeface="Arial" charset="0"/>
              </a:rPr>
              <a:t> </a:t>
            </a:r>
          </a:p>
        </p:txBody>
      </p:sp>
      <p:sp>
        <p:nvSpPr>
          <p:cNvPr id="4" name="Ograda številke diapozitiva 3"/>
          <p:cNvSpPr>
            <a:spLocks noGrp="1"/>
          </p:cNvSpPr>
          <p:nvPr>
            <p:ph type="sldNum" sz="quarter" idx="12"/>
          </p:nvPr>
        </p:nvSpPr>
        <p:spPr/>
        <p:txBody>
          <a:bodyPr/>
          <a:lstStyle/>
          <a:p>
            <a:pPr>
              <a:defRPr/>
            </a:pPr>
            <a:fld id="{821BEA32-7D8F-4A39-9DFB-93E63D3732CD}" type="slidenum">
              <a:rPr lang="sl-SI" smtClean="0"/>
              <a:pPr>
                <a:defRPr/>
              </a:pPr>
              <a:t>1</a:t>
            </a:fld>
            <a:endParaRPr lang="sl-SI"/>
          </a:p>
        </p:txBody>
      </p:sp>
      <p:sp>
        <p:nvSpPr>
          <p:cNvPr id="5" name="Ograda noge 4"/>
          <p:cNvSpPr>
            <a:spLocks noGrp="1"/>
          </p:cNvSpPr>
          <p:nvPr>
            <p:ph type="ftr" sz="quarter" idx="11"/>
          </p:nvPr>
        </p:nvSpPr>
        <p:spPr>
          <a:xfrm>
            <a:off x="395111" y="6408739"/>
            <a:ext cx="6335890" cy="365125"/>
          </a:xfrm>
        </p:spPr>
        <p:txBody>
          <a:bodyPr/>
          <a:lstStyle/>
          <a:p>
            <a:pPr>
              <a:defRPr/>
            </a:pPr>
            <a:r>
              <a:rPr lang="sl-SI" dirty="0" smtClean="0"/>
              <a:t>TPR Klemenšek</a:t>
            </a:r>
            <a:r>
              <a:rPr lang="sl-SI" dirty="0" smtClean="0"/>
              <a:t>			  3.8.3 </a:t>
            </a:r>
            <a:r>
              <a:rPr lang="sl-SI" dirty="0" err="1" smtClean="0"/>
              <a:t>Superfiniš</a:t>
            </a:r>
            <a:r>
              <a:rPr lang="sl-SI" dirty="0" smtClean="0"/>
              <a:t>	</a:t>
            </a:r>
            <a:endParaRPr lang="sl-SI"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6"/>
          <p:cNvSpPr>
            <a:spLocks noChangeArrowheads="1"/>
          </p:cNvSpPr>
          <p:nvPr/>
        </p:nvSpPr>
        <p:spPr bwMode="auto">
          <a:xfrm>
            <a:off x="722315" y="1128714"/>
            <a:ext cx="7699375" cy="2462213"/>
          </a:xfrm>
          <a:prstGeom prst="rect">
            <a:avLst/>
          </a:prstGeom>
          <a:noFill/>
          <a:ln w="9525">
            <a:noFill/>
            <a:miter lim="800000"/>
            <a:headEnd/>
            <a:tailEnd/>
          </a:ln>
        </p:spPr>
        <p:txBody>
          <a:bodyPr anchor="ctr">
            <a:spAutoFit/>
          </a:bodyPr>
          <a:lstStyle/>
          <a:p>
            <a:pPr algn="just"/>
            <a:r>
              <a:rPr lang="sl-SI" sz="2800" b="1">
                <a:latin typeface="Arial" charset="0"/>
                <a:cs typeface="Times New Roman" pitchFamily="18" charset="0"/>
              </a:rPr>
              <a:t>Uporabnost:</a:t>
            </a:r>
            <a:r>
              <a:rPr lang="sl-SI" sz="2800">
                <a:latin typeface="Arial" charset="0"/>
                <a:cs typeface="Times New Roman" pitchFamily="18" charset="0"/>
              </a:rPr>
              <a:t> </a:t>
            </a:r>
            <a:r>
              <a:rPr lang="sl-SI" sz="1800">
                <a:latin typeface="Arial" charset="0"/>
                <a:cs typeface="Times New Roman" pitchFamily="18" charset="0"/>
              </a:rPr>
              <a:t>Honanje je obdelava, ki je bila prvotno namenjena obdelavi valjev motorjev z notranjim izgorevanjem. Sledi, ki pri obdelavi nastanejo, morajo omogočiti mazalne lastnosti in sorazmerno majhno hrapavost površine. </a:t>
            </a:r>
            <a:endParaRPr lang="sl-SI" sz="1800">
              <a:latin typeface="Arial" charset="0"/>
            </a:endParaRPr>
          </a:p>
          <a:p>
            <a:pPr algn="just" eaLnBrk="0" hangingPunct="0"/>
            <a:r>
              <a:rPr lang="sl-SI" sz="1800">
                <a:latin typeface="Arial" charset="0"/>
                <a:cs typeface="Times New Roman" pitchFamily="18" charset="0"/>
              </a:rPr>
              <a:t>Postopek izvajamo na posebnih strojih za honanje ali pa na vrtalnih strojih, ki se vrtijo počasi. Honamo lahko tudi vodoravno  na stružnici ali pa na frezalnem stroju. Pri samem postoku je potrebno dovajati hladilno sredstvo, če naj bo obdelava ustrezna.</a:t>
            </a:r>
            <a:endParaRPr lang="sl-SI" sz="1800">
              <a:latin typeface="Arial" charset="0"/>
            </a:endParaRPr>
          </a:p>
        </p:txBody>
      </p:sp>
      <p:pic>
        <p:nvPicPr>
          <p:cNvPr id="33795" name="Picture 10" descr="D:\MIRCEA\bibliografie pt eTEACH ME\cilindru_honuit_1.jpg"/>
          <p:cNvPicPr>
            <a:picLocks noChangeAspect="1" noChangeArrowheads="1"/>
          </p:cNvPicPr>
          <p:nvPr/>
        </p:nvPicPr>
        <p:blipFill>
          <a:blip r:embed="rId3"/>
          <a:srcRect/>
          <a:stretch>
            <a:fillRect/>
          </a:stretch>
        </p:blipFill>
        <p:spPr bwMode="auto">
          <a:xfrm>
            <a:off x="5310190" y="3487738"/>
            <a:ext cx="2497137" cy="3014663"/>
          </a:xfrm>
          <a:prstGeom prst="rect">
            <a:avLst/>
          </a:prstGeom>
          <a:noFill/>
          <a:ln w="9525">
            <a:noFill/>
            <a:miter lim="800000"/>
            <a:headEnd/>
            <a:tailEnd/>
          </a:ln>
        </p:spPr>
      </p:pic>
    </p:spTree>
  </p:cSld>
  <p:clrMapOvr>
    <a:masterClrMapping/>
  </p:clrMapOvr>
  <p:transition advTm="14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2" descr="C:\My Documents\mircea\e_teach_me_pe_fisiere\jpg+gif\honuirea.jpg"/>
          <p:cNvPicPr>
            <a:picLocks noChangeAspect="1" noChangeArrowheads="1"/>
          </p:cNvPicPr>
          <p:nvPr/>
        </p:nvPicPr>
        <p:blipFill>
          <a:blip r:embed="rId3"/>
          <a:srcRect/>
          <a:stretch>
            <a:fillRect/>
          </a:stretch>
        </p:blipFill>
        <p:spPr bwMode="auto">
          <a:xfrm>
            <a:off x="1103313" y="728662"/>
            <a:ext cx="7205662" cy="5403851"/>
          </a:xfrm>
          <a:prstGeom prst="rect">
            <a:avLst/>
          </a:prstGeom>
          <a:noFill/>
          <a:effectLst>
            <a:outerShdw dist="107763" dir="2700000" algn="ctr" rotWithShape="0">
              <a:srgbClr val="FFCC00"/>
            </a:outerShdw>
          </a:effectLst>
        </p:spPr>
      </p:pic>
      <p:sp>
        <p:nvSpPr>
          <p:cNvPr id="3" name="Ograda številke diapozitiva 2"/>
          <p:cNvSpPr>
            <a:spLocks noGrp="1"/>
          </p:cNvSpPr>
          <p:nvPr>
            <p:ph type="sldNum" sz="quarter" idx="12"/>
          </p:nvPr>
        </p:nvSpPr>
        <p:spPr/>
        <p:txBody>
          <a:bodyPr/>
          <a:lstStyle/>
          <a:p>
            <a:pPr>
              <a:defRPr/>
            </a:pPr>
            <a:fld id="{8C9B8DB6-DA7F-4B90-AE60-84C46D81A554}" type="slidenum">
              <a:rPr lang="sl-SI" smtClean="0"/>
              <a:pPr>
                <a:defRPr/>
              </a:pPr>
              <a:t>11</a:t>
            </a:fld>
            <a:endParaRPr lang="sl-SI"/>
          </a:p>
        </p:txBody>
      </p:sp>
      <p:sp>
        <p:nvSpPr>
          <p:cNvPr id="4" name="Ograda noge 3"/>
          <p:cNvSpPr>
            <a:spLocks noGrp="1"/>
          </p:cNvSpPr>
          <p:nvPr>
            <p:ph type="ftr" sz="quarter" idx="11"/>
          </p:nvPr>
        </p:nvSpPr>
        <p:spPr/>
        <p:txBody>
          <a:bodyPr/>
          <a:lstStyle/>
          <a:p>
            <a:pPr>
              <a:defRPr/>
            </a:pPr>
            <a:r>
              <a:rPr lang="sl-SI" smtClean="0"/>
              <a:t>TEH Klemenšek     3.8.3 Superfiniš </a:t>
            </a:r>
            <a:endParaRPr lang="sl-SI"/>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ChangeArrowheads="1"/>
          </p:cNvSpPr>
          <p:nvPr/>
        </p:nvSpPr>
        <p:spPr bwMode="auto">
          <a:xfrm>
            <a:off x="0" y="1670051"/>
            <a:ext cx="9144000" cy="3539430"/>
          </a:xfrm>
          <a:prstGeom prst="rect">
            <a:avLst/>
          </a:prstGeom>
          <a:noFill/>
          <a:ln w="9525">
            <a:noFill/>
            <a:miter lim="800000"/>
            <a:headEnd/>
            <a:tailEnd/>
          </a:ln>
        </p:spPr>
        <p:txBody>
          <a:bodyPr anchor="ctr">
            <a:spAutoFit/>
          </a:bodyPr>
          <a:lstStyle/>
          <a:p>
            <a:r>
              <a:rPr lang="sl-SI" b="1" dirty="0">
                <a:solidFill>
                  <a:schemeClr val="bg1"/>
                </a:solidFill>
                <a:latin typeface="Arial" charset="0"/>
                <a:cs typeface="Times New Roman" pitchFamily="18" charset="0"/>
              </a:rPr>
              <a:t>Glavne značilnosti:</a:t>
            </a:r>
            <a:endParaRPr lang="sl-SI" dirty="0">
              <a:solidFill>
                <a:schemeClr val="bg1"/>
              </a:solidFill>
              <a:latin typeface="Arial" charset="0"/>
              <a:cs typeface="Times New Roman" pitchFamily="18" charset="0"/>
            </a:endParaRPr>
          </a:p>
          <a:p>
            <a:pPr lvl="1" eaLnBrk="0" hangingPunct="0"/>
            <a:r>
              <a:rPr lang="sl-SI" sz="2000" dirty="0" err="1">
                <a:solidFill>
                  <a:schemeClr val="bg1"/>
                </a:solidFill>
                <a:latin typeface="Arial" charset="0"/>
                <a:cs typeface="Times New Roman" pitchFamily="18" charset="0"/>
              </a:rPr>
              <a:t>Lepanje</a:t>
            </a:r>
            <a:r>
              <a:rPr lang="sl-SI" sz="2000" dirty="0">
                <a:solidFill>
                  <a:schemeClr val="bg1"/>
                </a:solidFill>
                <a:latin typeface="Arial" charset="0"/>
                <a:cs typeface="Times New Roman" pitchFamily="18" charset="0"/>
              </a:rPr>
              <a:t> je postopek fine obdelave pri katerem obdelovanec in orodje-</a:t>
            </a:r>
            <a:r>
              <a:rPr lang="sl-SI" sz="2000" dirty="0" err="1">
                <a:solidFill>
                  <a:schemeClr val="bg1"/>
                </a:solidFill>
                <a:latin typeface="Arial" charset="0"/>
                <a:cs typeface="Times New Roman" pitchFamily="18" charset="0"/>
              </a:rPr>
              <a:t>lepalna</a:t>
            </a:r>
            <a:r>
              <a:rPr lang="sl-SI" sz="2000" dirty="0">
                <a:solidFill>
                  <a:schemeClr val="bg1"/>
                </a:solidFill>
                <a:latin typeface="Arial" charset="0"/>
                <a:cs typeface="Times New Roman" pitchFamily="18" charset="0"/>
              </a:rPr>
              <a:t> površina, drsita drug po drugem ob stalnem menjavanju smeri gibanja.    Pri obdelavi vstavljamo med površini pasto za </a:t>
            </a:r>
            <a:r>
              <a:rPr lang="sl-SI" sz="2000" dirty="0" err="1">
                <a:solidFill>
                  <a:schemeClr val="bg1"/>
                </a:solidFill>
                <a:latin typeface="Arial" charset="0"/>
                <a:cs typeface="Times New Roman" pitchFamily="18" charset="0"/>
              </a:rPr>
              <a:t>lepanje.Pasto</a:t>
            </a:r>
            <a:r>
              <a:rPr lang="sl-SI" sz="2000" dirty="0">
                <a:solidFill>
                  <a:schemeClr val="bg1"/>
                </a:solidFill>
                <a:latin typeface="Arial" charset="0"/>
                <a:cs typeface="Times New Roman" pitchFamily="18" charset="0"/>
              </a:rPr>
              <a:t> nanesemo med obdelovanec in </a:t>
            </a:r>
            <a:r>
              <a:rPr lang="sl-SI" sz="2000" dirty="0" err="1">
                <a:solidFill>
                  <a:schemeClr val="bg1"/>
                </a:solidFill>
                <a:latin typeface="Arial" charset="0"/>
                <a:cs typeface="Times New Roman" pitchFamily="18" charset="0"/>
              </a:rPr>
              <a:t>lepalno</a:t>
            </a:r>
            <a:r>
              <a:rPr lang="sl-SI" sz="2000" dirty="0">
                <a:solidFill>
                  <a:schemeClr val="bg1"/>
                </a:solidFill>
                <a:latin typeface="Arial" charset="0"/>
                <a:cs typeface="Times New Roman" pitchFamily="18" charset="0"/>
              </a:rPr>
              <a:t> ploščo, ki tudi ustvarja delovni pritisk. Najprej </a:t>
            </a:r>
            <a:r>
              <a:rPr lang="sl-SI" sz="2000" dirty="0" err="1">
                <a:solidFill>
                  <a:schemeClr val="bg1"/>
                </a:solidFill>
                <a:latin typeface="Arial" charset="0"/>
                <a:cs typeface="Times New Roman" pitchFamily="18" charset="0"/>
              </a:rPr>
              <a:t>lepamo</a:t>
            </a:r>
            <a:r>
              <a:rPr lang="sl-SI" sz="2000" dirty="0">
                <a:solidFill>
                  <a:schemeClr val="bg1"/>
                </a:solidFill>
                <a:latin typeface="Arial" charset="0"/>
                <a:cs typeface="Times New Roman" pitchFamily="18" charset="0"/>
              </a:rPr>
              <a:t> z grobimi pastami (korund), pred nadaljevanjem dela s finejšimi pastami (kromov oksid, diamantni prah), pa je treba površino očistiti (oprati) in šele nato ponovno nanesti pasto. Mnogokrat zamenjamo pred tem tudi </a:t>
            </a:r>
            <a:r>
              <a:rPr lang="sl-SI" sz="2000" dirty="0" err="1">
                <a:solidFill>
                  <a:schemeClr val="bg1"/>
                </a:solidFill>
                <a:latin typeface="Arial" charset="0"/>
                <a:cs typeface="Times New Roman" pitchFamily="18" charset="0"/>
              </a:rPr>
              <a:t>orodje.Orodja</a:t>
            </a:r>
            <a:r>
              <a:rPr lang="sl-SI" sz="2000" dirty="0">
                <a:solidFill>
                  <a:schemeClr val="bg1"/>
                </a:solidFill>
                <a:latin typeface="Arial" charset="0"/>
                <a:cs typeface="Times New Roman" pitchFamily="18" charset="0"/>
              </a:rPr>
              <a:t> za </a:t>
            </a:r>
            <a:r>
              <a:rPr lang="sl-SI" sz="2000" dirty="0" err="1">
                <a:solidFill>
                  <a:schemeClr val="bg1"/>
                </a:solidFill>
                <a:latin typeface="Arial" charset="0"/>
                <a:cs typeface="Times New Roman" pitchFamily="18" charset="0"/>
              </a:rPr>
              <a:t>lepanje</a:t>
            </a:r>
            <a:r>
              <a:rPr lang="sl-SI" sz="2000" dirty="0">
                <a:solidFill>
                  <a:schemeClr val="bg1"/>
                </a:solidFill>
                <a:latin typeface="Arial" charset="0"/>
                <a:cs typeface="Times New Roman" pitchFamily="18" charset="0"/>
              </a:rPr>
              <a:t> izbiramo glede na vrsto površin izdelkov, ki jih želimo obdelati. Pri delu uporabljamo razne trne, objemke ali pa plošče za </a:t>
            </a:r>
            <a:r>
              <a:rPr lang="sl-SI" sz="2000" dirty="0" err="1">
                <a:solidFill>
                  <a:schemeClr val="bg1"/>
                </a:solidFill>
                <a:latin typeface="Arial" charset="0"/>
                <a:cs typeface="Times New Roman" pitchFamily="18" charset="0"/>
              </a:rPr>
              <a:t>lepanje</a:t>
            </a:r>
            <a:r>
              <a:rPr lang="sl-SI" sz="2000" dirty="0">
                <a:solidFill>
                  <a:schemeClr val="bg1"/>
                </a:solidFill>
                <a:latin typeface="Arial" charset="0"/>
              </a:rPr>
              <a:t> </a:t>
            </a:r>
          </a:p>
        </p:txBody>
      </p:sp>
      <p:sp>
        <p:nvSpPr>
          <p:cNvPr id="35843" name="PoljeZBesedilom 3"/>
          <p:cNvSpPr txBox="1">
            <a:spLocks noChangeArrowheads="1"/>
          </p:cNvSpPr>
          <p:nvPr/>
        </p:nvSpPr>
        <p:spPr bwMode="auto">
          <a:xfrm>
            <a:off x="1400177" y="846139"/>
            <a:ext cx="3578225" cy="523220"/>
          </a:xfrm>
          <a:prstGeom prst="rect">
            <a:avLst/>
          </a:prstGeom>
          <a:noFill/>
          <a:ln w="9525">
            <a:noFill/>
            <a:miter lim="800000"/>
            <a:headEnd/>
            <a:tailEnd/>
          </a:ln>
        </p:spPr>
        <p:txBody>
          <a:bodyPr>
            <a:spAutoFit/>
          </a:bodyPr>
          <a:lstStyle/>
          <a:p>
            <a:r>
              <a:rPr lang="sl-SI" sz="2800" dirty="0">
                <a:solidFill>
                  <a:schemeClr val="bg1"/>
                </a:solidFill>
              </a:rPr>
              <a:t>LEPANJE</a:t>
            </a:r>
          </a:p>
        </p:txBody>
      </p:sp>
      <p:sp>
        <p:nvSpPr>
          <p:cNvPr id="4" name="Ograda številke diapozitiva 3"/>
          <p:cNvSpPr>
            <a:spLocks noGrp="1"/>
          </p:cNvSpPr>
          <p:nvPr>
            <p:ph type="sldNum" sz="quarter" idx="12"/>
          </p:nvPr>
        </p:nvSpPr>
        <p:spPr/>
        <p:txBody>
          <a:bodyPr/>
          <a:lstStyle/>
          <a:p>
            <a:pPr>
              <a:defRPr/>
            </a:pPr>
            <a:fld id="{8C9B8DB6-DA7F-4B90-AE60-84C46D81A554}" type="slidenum">
              <a:rPr lang="sl-SI" smtClean="0"/>
              <a:pPr>
                <a:defRPr/>
              </a:pPr>
              <a:t>12</a:t>
            </a:fld>
            <a:endParaRPr lang="sl-SI"/>
          </a:p>
        </p:txBody>
      </p:sp>
      <p:sp>
        <p:nvSpPr>
          <p:cNvPr id="5" name="Ograda noge 4"/>
          <p:cNvSpPr>
            <a:spLocks noGrp="1"/>
          </p:cNvSpPr>
          <p:nvPr>
            <p:ph type="ftr" sz="quarter" idx="11"/>
          </p:nvPr>
        </p:nvSpPr>
        <p:spPr/>
        <p:txBody>
          <a:bodyPr/>
          <a:lstStyle/>
          <a:p>
            <a:pPr>
              <a:defRPr/>
            </a:pPr>
            <a:r>
              <a:rPr lang="sl-SI" smtClean="0"/>
              <a:t>TEH Klemenšek     3.8.3 Superfiniš </a:t>
            </a:r>
            <a:endParaRPr lang="sl-SI"/>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0" y="1444626"/>
            <a:ext cx="9144000" cy="3847207"/>
          </a:xfrm>
          <a:prstGeom prst="rect">
            <a:avLst/>
          </a:prstGeom>
          <a:noFill/>
          <a:ln w="9525">
            <a:noFill/>
            <a:miter lim="800000"/>
            <a:headEnd/>
            <a:tailEnd/>
          </a:ln>
        </p:spPr>
        <p:txBody>
          <a:bodyPr anchor="ctr">
            <a:spAutoFit/>
          </a:bodyPr>
          <a:lstStyle/>
          <a:p>
            <a:pPr eaLnBrk="0" hangingPunct="0"/>
            <a:r>
              <a:rPr lang="sl-SI" b="1">
                <a:solidFill>
                  <a:schemeClr val="bg1"/>
                </a:solidFill>
                <a:cs typeface="Times New Roman" pitchFamily="18" charset="0"/>
              </a:rPr>
              <a:t>Uporabnost:</a:t>
            </a:r>
          </a:p>
          <a:p>
            <a:pPr eaLnBrk="0" hangingPunct="0"/>
            <a:r>
              <a:rPr lang="sl-SI" sz="2000">
                <a:solidFill>
                  <a:schemeClr val="bg1"/>
                </a:solidFill>
                <a:cs typeface="Times New Roman" pitchFamily="18" charset="0"/>
              </a:rPr>
              <a:t>Z lepanjem odpravljamo napake v površini obdelovanca, ki so nastale pri poprejšnjih mehanskih ali pa tudi toplotnih obdelavah posameznih izdelkov. Izdelke po toplotni obdelavi običajno brusimo, zunanji sloj, ki je zelo tanek (manj kot 0,001 mm, pa se običajno zaradi segrevanja obdelovanca pri tem, pokvari. To napako v zunanjem sloju, lahko odpravimo le z lepanjem, ker se pri postopku obdelave površine, le ta ne segreje ponovno.</a:t>
            </a:r>
            <a:endParaRPr lang="sl-SI" sz="2000">
              <a:solidFill>
                <a:schemeClr val="bg1"/>
              </a:solidFill>
            </a:endParaRPr>
          </a:p>
          <a:p>
            <a:pPr eaLnBrk="0" hangingPunct="0"/>
            <a:r>
              <a:rPr lang="sl-SI" sz="2000">
                <a:solidFill>
                  <a:schemeClr val="bg1"/>
                </a:solidFill>
                <a:cs typeface="Times New Roman" pitchFamily="18" charset="0"/>
              </a:rPr>
              <a:t>Z lepanjem lahko izdelamo zelo natančne površine s paralelnostjo +/-0.001 mm oziroma tolerance mejne mere +/-0.005 oziroma celo +/-0,0002 mm in zrcalno gladke površine.</a:t>
            </a:r>
          </a:p>
          <a:p>
            <a:pPr eaLnBrk="0" hangingPunct="0"/>
            <a:r>
              <a:rPr lang="sl-SI" sz="2000">
                <a:solidFill>
                  <a:schemeClr val="bg1"/>
                </a:solidFill>
                <a:cs typeface="Times New Roman" pitchFamily="18" charset="0"/>
              </a:rPr>
              <a:t>Lepamo zunanje in notranje površine, ki so lahko ravne ali valjaste</a:t>
            </a:r>
            <a:r>
              <a:rPr lang="sl-SI" sz="2000">
                <a:solidFill>
                  <a:schemeClr val="bg1"/>
                </a:solidFill>
              </a:rPr>
              <a:t> </a:t>
            </a:r>
          </a:p>
        </p:txBody>
      </p:sp>
      <p:sp>
        <p:nvSpPr>
          <p:cNvPr id="3" name="Ograda številke diapozitiva 2"/>
          <p:cNvSpPr>
            <a:spLocks noGrp="1"/>
          </p:cNvSpPr>
          <p:nvPr>
            <p:ph type="sldNum" sz="quarter" idx="12"/>
          </p:nvPr>
        </p:nvSpPr>
        <p:spPr/>
        <p:txBody>
          <a:bodyPr/>
          <a:lstStyle/>
          <a:p>
            <a:pPr>
              <a:defRPr/>
            </a:pPr>
            <a:fld id="{8C9B8DB6-DA7F-4B90-AE60-84C46D81A554}" type="slidenum">
              <a:rPr lang="sl-SI" smtClean="0"/>
              <a:pPr>
                <a:defRPr/>
              </a:pPr>
              <a:t>13</a:t>
            </a:fld>
            <a:endParaRPr lang="sl-SI"/>
          </a:p>
        </p:txBody>
      </p:sp>
      <p:sp>
        <p:nvSpPr>
          <p:cNvPr id="4" name="Ograda noge 3"/>
          <p:cNvSpPr>
            <a:spLocks noGrp="1"/>
          </p:cNvSpPr>
          <p:nvPr>
            <p:ph type="ftr" sz="quarter" idx="11"/>
          </p:nvPr>
        </p:nvSpPr>
        <p:spPr/>
        <p:txBody>
          <a:bodyPr/>
          <a:lstStyle/>
          <a:p>
            <a:pPr>
              <a:defRPr/>
            </a:pPr>
            <a:r>
              <a:rPr lang="sl-SI" smtClean="0"/>
              <a:t>TEH Klemenšek     3.8.3 Superfiniš </a:t>
            </a:r>
            <a:endParaRPr lang="sl-SI"/>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Pravokotnik 1"/>
          <p:cNvSpPr>
            <a:spLocks noChangeArrowheads="1"/>
          </p:cNvSpPr>
          <p:nvPr/>
        </p:nvSpPr>
        <p:spPr bwMode="auto">
          <a:xfrm>
            <a:off x="547688" y="1277937"/>
            <a:ext cx="7975600" cy="1569660"/>
          </a:xfrm>
          <a:prstGeom prst="rect">
            <a:avLst/>
          </a:prstGeom>
          <a:noFill/>
          <a:ln w="9525">
            <a:noFill/>
            <a:miter lim="800000"/>
            <a:headEnd/>
            <a:tailEnd/>
          </a:ln>
        </p:spPr>
        <p:txBody>
          <a:bodyPr>
            <a:spAutoFit/>
          </a:bodyPr>
          <a:lstStyle/>
          <a:p>
            <a:r>
              <a:rPr lang="sl-SI">
                <a:solidFill>
                  <a:schemeClr val="bg1"/>
                </a:solidFill>
              </a:rPr>
              <a:t>Z lepanjem je mogoče ob delovati praktično vse materiale, kovine in nekovine, vendar pa </a:t>
            </a:r>
            <a:r>
              <a:rPr lang="sl-SI" b="1">
                <a:solidFill>
                  <a:schemeClr val="bg1"/>
                </a:solidFill>
              </a:rPr>
              <a:t>obdelava mehkih snovi ni najboljša</a:t>
            </a:r>
            <a:r>
              <a:rPr lang="sl-SI">
                <a:solidFill>
                  <a:schemeClr val="bg1"/>
                </a:solidFill>
              </a:rPr>
              <a:t> in praviloma ni smotrna.</a:t>
            </a:r>
          </a:p>
        </p:txBody>
      </p:sp>
      <p:pic>
        <p:nvPicPr>
          <p:cNvPr id="37891" name="Picture 1" descr="scan"/>
          <p:cNvPicPr>
            <a:picLocks noChangeAspect="1" noChangeArrowheads="1"/>
          </p:cNvPicPr>
          <p:nvPr/>
        </p:nvPicPr>
        <p:blipFill>
          <a:blip r:embed="rId3"/>
          <a:srcRect l="3137" t="7843" r="7843" b="7843"/>
          <a:stretch>
            <a:fillRect/>
          </a:stretch>
        </p:blipFill>
        <p:spPr bwMode="auto">
          <a:xfrm>
            <a:off x="1365252" y="3182940"/>
            <a:ext cx="3432175" cy="3259137"/>
          </a:xfrm>
          <a:prstGeom prst="rect">
            <a:avLst/>
          </a:prstGeom>
          <a:noFill/>
          <a:ln w="9525">
            <a:noFill/>
            <a:miter lim="800000"/>
            <a:headEnd/>
            <a:tailEnd/>
          </a:ln>
        </p:spPr>
      </p:pic>
      <p:sp>
        <p:nvSpPr>
          <p:cNvPr id="37892" name="Pravokotnik 3"/>
          <p:cNvSpPr>
            <a:spLocks noChangeArrowheads="1"/>
          </p:cNvSpPr>
          <p:nvPr/>
        </p:nvSpPr>
        <p:spPr bwMode="auto">
          <a:xfrm>
            <a:off x="5097463" y="3668714"/>
            <a:ext cx="3505200" cy="646331"/>
          </a:xfrm>
          <a:prstGeom prst="rect">
            <a:avLst/>
          </a:prstGeom>
          <a:noFill/>
          <a:ln w="9525">
            <a:noFill/>
            <a:miter lim="800000"/>
            <a:headEnd/>
            <a:tailEnd/>
          </a:ln>
        </p:spPr>
        <p:txBody>
          <a:bodyPr>
            <a:spAutoFit/>
          </a:bodyPr>
          <a:lstStyle/>
          <a:p>
            <a:r>
              <a:rPr lang="sl-SI" sz="1800">
                <a:solidFill>
                  <a:schemeClr val="bg1"/>
                </a:solidFill>
              </a:rPr>
              <a:t>Shematski prikaz časovnega poteka gibanj pri lepanju</a:t>
            </a:r>
          </a:p>
        </p:txBody>
      </p:sp>
      <p:sp>
        <p:nvSpPr>
          <p:cNvPr id="5" name="Ograda številke diapozitiva 4"/>
          <p:cNvSpPr>
            <a:spLocks noGrp="1"/>
          </p:cNvSpPr>
          <p:nvPr>
            <p:ph type="sldNum" sz="quarter" idx="12"/>
          </p:nvPr>
        </p:nvSpPr>
        <p:spPr/>
        <p:txBody>
          <a:bodyPr/>
          <a:lstStyle/>
          <a:p>
            <a:pPr>
              <a:defRPr/>
            </a:pPr>
            <a:fld id="{8C9B8DB6-DA7F-4B90-AE60-84C46D81A554}" type="slidenum">
              <a:rPr lang="sl-SI" smtClean="0"/>
              <a:pPr>
                <a:defRPr/>
              </a:pPr>
              <a:t>14</a:t>
            </a:fld>
            <a:endParaRPr lang="sl-SI"/>
          </a:p>
        </p:txBody>
      </p:sp>
      <p:sp>
        <p:nvSpPr>
          <p:cNvPr id="6" name="Ograda noge 5"/>
          <p:cNvSpPr>
            <a:spLocks noGrp="1"/>
          </p:cNvSpPr>
          <p:nvPr>
            <p:ph type="ftr" sz="quarter" idx="11"/>
          </p:nvPr>
        </p:nvSpPr>
        <p:spPr/>
        <p:txBody>
          <a:bodyPr/>
          <a:lstStyle/>
          <a:p>
            <a:pPr>
              <a:defRPr/>
            </a:pPr>
            <a:r>
              <a:rPr lang="sl-SI" smtClean="0"/>
              <a:t>TEH Klemenšek     3.8.3 Superfiniš </a:t>
            </a:r>
            <a:endParaRPr lang="sl-SI"/>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6"/>
          <p:cNvSpPr>
            <a:spLocks noChangeArrowheads="1"/>
          </p:cNvSpPr>
          <p:nvPr/>
        </p:nvSpPr>
        <p:spPr bwMode="auto">
          <a:xfrm>
            <a:off x="3470277" y="1714501"/>
            <a:ext cx="1755775" cy="534988"/>
          </a:xfrm>
          <a:prstGeom prst="wedgeRoundRectCallout">
            <a:avLst>
              <a:gd name="adj1" fmla="val -12389"/>
              <a:gd name="adj2" fmla="val 42880"/>
              <a:gd name="adj3" fmla="val 16667"/>
            </a:avLst>
          </a:prstGeom>
          <a:solidFill>
            <a:srgbClr val="FFFF99"/>
          </a:solidFill>
          <a:ln w="9525">
            <a:solidFill>
              <a:schemeClr val="tx1"/>
            </a:solidFill>
            <a:miter lim="800000"/>
            <a:headEnd/>
            <a:tailEnd/>
          </a:ln>
        </p:spPr>
        <p:txBody>
          <a:bodyPr/>
          <a:lstStyle/>
          <a:p>
            <a:pPr algn="ctr"/>
            <a:r>
              <a:rPr lang="hr-HR">
                <a:solidFill>
                  <a:schemeClr val="bg1"/>
                </a:solidFill>
              </a:rPr>
              <a:t>LEPANJE</a:t>
            </a:r>
          </a:p>
        </p:txBody>
      </p:sp>
      <p:sp>
        <p:nvSpPr>
          <p:cNvPr id="38915" name="AutoShape 7"/>
          <p:cNvSpPr>
            <a:spLocks noChangeArrowheads="1"/>
          </p:cNvSpPr>
          <p:nvPr/>
        </p:nvSpPr>
        <p:spPr bwMode="auto">
          <a:xfrm>
            <a:off x="204790" y="2830513"/>
            <a:ext cx="3367087" cy="493712"/>
          </a:xfrm>
          <a:prstGeom prst="wedgeRoundRectCallout">
            <a:avLst>
              <a:gd name="adj1" fmla="val 59667"/>
              <a:gd name="adj2" fmla="val -157074"/>
              <a:gd name="adj3" fmla="val 16667"/>
            </a:avLst>
          </a:prstGeom>
          <a:solidFill>
            <a:schemeClr val="accent1"/>
          </a:solidFill>
          <a:ln w="9525">
            <a:solidFill>
              <a:schemeClr val="tx1"/>
            </a:solidFill>
            <a:miter lim="800000"/>
            <a:headEnd/>
            <a:tailEnd/>
          </a:ln>
        </p:spPr>
        <p:txBody>
          <a:bodyPr/>
          <a:lstStyle/>
          <a:p>
            <a:pPr algn="ctr"/>
            <a:r>
              <a:rPr lang="hr-HR">
                <a:solidFill>
                  <a:schemeClr val="bg1"/>
                </a:solidFill>
              </a:rPr>
              <a:t>Prisilno lepanje</a:t>
            </a:r>
          </a:p>
        </p:txBody>
      </p:sp>
      <p:sp>
        <p:nvSpPr>
          <p:cNvPr id="38916" name="AutoShape 8"/>
          <p:cNvSpPr>
            <a:spLocks noChangeArrowheads="1"/>
          </p:cNvSpPr>
          <p:nvPr/>
        </p:nvSpPr>
        <p:spPr bwMode="auto">
          <a:xfrm>
            <a:off x="5454650" y="2814639"/>
            <a:ext cx="3367088" cy="493712"/>
          </a:xfrm>
          <a:prstGeom prst="wedgeRoundRectCallout">
            <a:avLst>
              <a:gd name="adj1" fmla="val -61361"/>
              <a:gd name="adj2" fmla="val -129741"/>
              <a:gd name="adj3" fmla="val 16667"/>
            </a:avLst>
          </a:prstGeom>
          <a:solidFill>
            <a:schemeClr val="accent1"/>
          </a:solidFill>
          <a:ln w="9525">
            <a:solidFill>
              <a:schemeClr val="tx1"/>
            </a:solidFill>
            <a:miter lim="800000"/>
            <a:headEnd/>
            <a:tailEnd/>
          </a:ln>
        </p:spPr>
        <p:txBody>
          <a:bodyPr/>
          <a:lstStyle/>
          <a:p>
            <a:pPr algn="ctr"/>
            <a:r>
              <a:rPr lang="hr-HR">
                <a:solidFill>
                  <a:schemeClr val="bg1"/>
                </a:solidFill>
              </a:rPr>
              <a:t>Lepanje z curkom</a:t>
            </a:r>
          </a:p>
        </p:txBody>
      </p:sp>
      <p:sp>
        <p:nvSpPr>
          <p:cNvPr id="38917" name="AutoShape 9"/>
          <p:cNvSpPr>
            <a:spLocks noChangeArrowheads="1"/>
          </p:cNvSpPr>
          <p:nvPr/>
        </p:nvSpPr>
        <p:spPr bwMode="auto">
          <a:xfrm>
            <a:off x="360363" y="4522788"/>
            <a:ext cx="4106862" cy="504531"/>
          </a:xfrm>
          <a:prstGeom prst="wedgeRoundRectCallout">
            <a:avLst>
              <a:gd name="adj1" fmla="val 47370"/>
              <a:gd name="adj2" fmla="val -491477"/>
              <a:gd name="adj3" fmla="val 16667"/>
            </a:avLst>
          </a:prstGeom>
          <a:solidFill>
            <a:schemeClr val="accent1"/>
          </a:solidFill>
          <a:ln w="9525">
            <a:solidFill>
              <a:schemeClr val="tx1"/>
            </a:solidFill>
            <a:miter lim="800000"/>
            <a:headEnd/>
            <a:tailEnd/>
          </a:ln>
        </p:spPr>
        <p:txBody>
          <a:bodyPr/>
          <a:lstStyle/>
          <a:p>
            <a:pPr algn="ctr"/>
            <a:r>
              <a:rPr lang="hr-HR" dirty="0" err="1">
                <a:solidFill>
                  <a:schemeClr val="bg1"/>
                </a:solidFill>
              </a:rPr>
              <a:t>Lepanje</a:t>
            </a:r>
            <a:r>
              <a:rPr lang="hr-HR" dirty="0">
                <a:solidFill>
                  <a:schemeClr val="bg1"/>
                </a:solidFill>
              </a:rPr>
              <a:t> z umakanjem</a:t>
            </a:r>
          </a:p>
        </p:txBody>
      </p:sp>
      <p:sp>
        <p:nvSpPr>
          <p:cNvPr id="38918" name="AutoShape 10"/>
          <p:cNvSpPr>
            <a:spLocks noChangeArrowheads="1"/>
          </p:cNvSpPr>
          <p:nvPr/>
        </p:nvSpPr>
        <p:spPr bwMode="auto">
          <a:xfrm>
            <a:off x="4419600" y="5341939"/>
            <a:ext cx="2082800" cy="493712"/>
          </a:xfrm>
          <a:prstGeom prst="wedgeRoundRectCallout">
            <a:avLst>
              <a:gd name="adj1" fmla="val -31046"/>
              <a:gd name="adj2" fmla="val -653537"/>
              <a:gd name="adj3" fmla="val 16667"/>
            </a:avLst>
          </a:prstGeom>
          <a:solidFill>
            <a:schemeClr val="accent1"/>
          </a:solidFill>
          <a:ln w="9525">
            <a:solidFill>
              <a:schemeClr val="tx1"/>
            </a:solidFill>
            <a:miter lim="800000"/>
            <a:headEnd/>
            <a:tailEnd/>
          </a:ln>
        </p:spPr>
        <p:txBody>
          <a:bodyPr lIns="0" tIns="0" rIns="0" bIns="0"/>
          <a:lstStyle/>
          <a:p>
            <a:pPr algn="ctr"/>
            <a:r>
              <a:rPr lang="hr-HR">
                <a:solidFill>
                  <a:schemeClr val="bg1"/>
                </a:solidFill>
              </a:rPr>
              <a:t>Poliranje </a:t>
            </a:r>
          </a:p>
        </p:txBody>
      </p:sp>
      <p:sp>
        <p:nvSpPr>
          <p:cNvPr id="7" name="Ograda številke diapozitiva 6"/>
          <p:cNvSpPr>
            <a:spLocks noGrp="1"/>
          </p:cNvSpPr>
          <p:nvPr>
            <p:ph type="sldNum" sz="quarter" idx="12"/>
          </p:nvPr>
        </p:nvSpPr>
        <p:spPr/>
        <p:txBody>
          <a:bodyPr/>
          <a:lstStyle/>
          <a:p>
            <a:pPr>
              <a:defRPr/>
            </a:pPr>
            <a:fld id="{8C9B8DB6-DA7F-4B90-AE60-84C46D81A554}" type="slidenum">
              <a:rPr lang="sl-SI" smtClean="0"/>
              <a:pPr>
                <a:defRPr/>
              </a:pPr>
              <a:t>15</a:t>
            </a:fld>
            <a:endParaRPr lang="sl-SI"/>
          </a:p>
        </p:txBody>
      </p:sp>
      <p:sp>
        <p:nvSpPr>
          <p:cNvPr id="8" name="Ograda noge 7"/>
          <p:cNvSpPr>
            <a:spLocks noGrp="1"/>
          </p:cNvSpPr>
          <p:nvPr>
            <p:ph type="ftr" sz="quarter" idx="11"/>
          </p:nvPr>
        </p:nvSpPr>
        <p:spPr/>
        <p:txBody>
          <a:bodyPr/>
          <a:lstStyle/>
          <a:p>
            <a:pPr>
              <a:defRPr/>
            </a:pPr>
            <a:r>
              <a:rPr lang="sl-SI" smtClean="0"/>
              <a:t>TEH Klemenšek     3.8.3 Superfiniš </a:t>
            </a:r>
            <a:endParaRPr lang="sl-SI"/>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Skupina 4"/>
          <p:cNvGrpSpPr>
            <a:grpSpLocks/>
          </p:cNvGrpSpPr>
          <p:nvPr/>
        </p:nvGrpSpPr>
        <p:grpSpPr bwMode="auto">
          <a:xfrm>
            <a:off x="282577" y="1331913"/>
            <a:ext cx="6049963" cy="2449512"/>
            <a:chOff x="699911" y="2483556"/>
            <a:chExt cx="5926665" cy="2601744"/>
          </a:xfrm>
        </p:grpSpPr>
        <p:pic>
          <p:nvPicPr>
            <p:cNvPr id="39942" name="Picture 2"/>
            <p:cNvPicPr>
              <a:picLocks noChangeAspect="1" noChangeArrowheads="1"/>
            </p:cNvPicPr>
            <p:nvPr/>
          </p:nvPicPr>
          <p:blipFill>
            <a:blip r:embed="rId3"/>
            <a:srcRect/>
            <a:stretch>
              <a:fillRect/>
            </a:stretch>
          </p:blipFill>
          <p:spPr bwMode="auto">
            <a:xfrm>
              <a:off x="699911" y="2483556"/>
              <a:ext cx="5926665" cy="2601744"/>
            </a:xfrm>
            <a:prstGeom prst="rect">
              <a:avLst/>
            </a:prstGeom>
            <a:noFill/>
            <a:ln w="9525">
              <a:noFill/>
              <a:miter lim="800000"/>
              <a:headEnd/>
              <a:tailEnd/>
            </a:ln>
          </p:spPr>
        </p:pic>
        <p:sp>
          <p:nvSpPr>
            <p:cNvPr id="39943" name="PoljeZBesedilom 2"/>
            <p:cNvSpPr txBox="1">
              <a:spLocks noChangeArrowheads="1"/>
            </p:cNvSpPr>
            <p:nvPr/>
          </p:nvSpPr>
          <p:spPr bwMode="auto">
            <a:xfrm>
              <a:off x="767644" y="3002844"/>
              <a:ext cx="1083733" cy="555737"/>
            </a:xfrm>
            <a:prstGeom prst="rect">
              <a:avLst/>
            </a:prstGeom>
            <a:solidFill>
              <a:schemeClr val="tx1"/>
            </a:solidFill>
            <a:ln w="9525">
              <a:noFill/>
              <a:miter lim="800000"/>
              <a:headEnd/>
              <a:tailEnd/>
            </a:ln>
          </p:spPr>
          <p:txBody>
            <a:bodyPr>
              <a:spAutoFit/>
            </a:bodyPr>
            <a:lstStyle/>
            <a:p>
              <a:r>
                <a:rPr lang="sl-SI" sz="1400">
                  <a:solidFill>
                    <a:schemeClr val="bg1"/>
                  </a:solidFill>
                </a:rPr>
                <a:t>Lepalni  kolut</a:t>
              </a:r>
            </a:p>
          </p:txBody>
        </p:sp>
        <p:sp>
          <p:nvSpPr>
            <p:cNvPr id="39944" name="PoljeZBesedilom 3"/>
            <p:cNvSpPr txBox="1">
              <a:spLocks noChangeArrowheads="1"/>
            </p:cNvSpPr>
            <p:nvPr/>
          </p:nvSpPr>
          <p:spPr bwMode="auto">
            <a:xfrm>
              <a:off x="762001" y="4272845"/>
              <a:ext cx="1428044" cy="326905"/>
            </a:xfrm>
            <a:prstGeom prst="rect">
              <a:avLst/>
            </a:prstGeom>
            <a:solidFill>
              <a:schemeClr val="tx1"/>
            </a:solidFill>
            <a:ln w="9525">
              <a:noFill/>
              <a:miter lim="800000"/>
              <a:headEnd/>
              <a:tailEnd/>
            </a:ln>
          </p:spPr>
          <p:txBody>
            <a:bodyPr>
              <a:spAutoFit/>
            </a:bodyPr>
            <a:lstStyle/>
            <a:p>
              <a:r>
                <a:rPr lang="sl-SI" sz="1400">
                  <a:solidFill>
                    <a:schemeClr val="bg1"/>
                  </a:solidFill>
                </a:rPr>
                <a:t>Obdelovanec</a:t>
              </a:r>
            </a:p>
          </p:txBody>
        </p:sp>
      </p:grpSp>
      <p:sp>
        <p:nvSpPr>
          <p:cNvPr id="39939" name="PoljeZBesedilom 5"/>
          <p:cNvSpPr txBox="1">
            <a:spLocks noChangeArrowheads="1"/>
          </p:cNvSpPr>
          <p:nvPr/>
        </p:nvSpPr>
        <p:spPr bwMode="auto">
          <a:xfrm>
            <a:off x="1389063" y="711202"/>
            <a:ext cx="2946400" cy="461665"/>
          </a:xfrm>
          <a:prstGeom prst="rect">
            <a:avLst/>
          </a:prstGeom>
          <a:noFill/>
          <a:ln w="9525">
            <a:noFill/>
            <a:miter lim="800000"/>
            <a:headEnd/>
            <a:tailEnd/>
          </a:ln>
        </p:spPr>
        <p:txBody>
          <a:bodyPr>
            <a:spAutoFit/>
          </a:bodyPr>
          <a:lstStyle/>
          <a:p>
            <a:r>
              <a:rPr lang="sl-SI">
                <a:solidFill>
                  <a:schemeClr val="bg1"/>
                </a:solidFill>
              </a:rPr>
              <a:t>Proces lepanja</a:t>
            </a:r>
          </a:p>
        </p:txBody>
      </p:sp>
      <p:sp>
        <p:nvSpPr>
          <p:cNvPr id="39940" name="Rectangle 3"/>
          <p:cNvSpPr>
            <a:spLocks noChangeArrowheads="1"/>
          </p:cNvSpPr>
          <p:nvPr/>
        </p:nvSpPr>
        <p:spPr bwMode="auto">
          <a:xfrm>
            <a:off x="3295650" y="5057776"/>
            <a:ext cx="4357688" cy="1077218"/>
          </a:xfrm>
          <a:prstGeom prst="rect">
            <a:avLst/>
          </a:prstGeom>
          <a:noFill/>
          <a:ln w="9525">
            <a:noFill/>
            <a:miter lim="800000"/>
            <a:headEnd/>
            <a:tailEnd/>
          </a:ln>
        </p:spPr>
        <p:txBody>
          <a:bodyPr anchor="ctr">
            <a:spAutoFit/>
          </a:bodyPr>
          <a:lstStyle/>
          <a:p>
            <a:pPr eaLnBrk="0" hangingPunct="0"/>
            <a:r>
              <a:rPr lang="sl-SI" sz="1600" b="1">
                <a:solidFill>
                  <a:srgbClr val="0000FF"/>
                </a:solidFill>
                <a:cs typeface="Times New Roman" pitchFamily="18" charset="0"/>
              </a:rPr>
              <a:t>Običajna načina lepanja sta:</a:t>
            </a:r>
            <a:endParaRPr lang="sl-SI" sz="1600"/>
          </a:p>
          <a:p>
            <a:pPr eaLnBrk="0" hangingPunct="0"/>
            <a:r>
              <a:rPr lang="sl-SI" sz="1600" b="1">
                <a:solidFill>
                  <a:srgbClr val="0000FF"/>
                </a:solidFill>
                <a:cs typeface="Times New Roman" pitchFamily="18" charset="0"/>
              </a:rPr>
              <a:t>- lepanje ravnih ploskev,</a:t>
            </a:r>
            <a:endParaRPr lang="sl-SI" sz="1600"/>
          </a:p>
          <a:p>
            <a:pPr eaLnBrk="0" hangingPunct="0"/>
            <a:r>
              <a:rPr lang="sl-SI" sz="1600" b="1">
                <a:solidFill>
                  <a:srgbClr val="0000FF"/>
                </a:solidFill>
                <a:cs typeface="Times New Roman" pitchFamily="18" charset="0"/>
              </a:rPr>
              <a:t>- okroglo lepanje (valjasto in krogelno</a:t>
            </a:r>
            <a:r>
              <a:rPr lang="sl-SI" sz="1200" b="1">
                <a:solidFill>
                  <a:srgbClr val="0000FF"/>
                </a:solidFill>
                <a:cs typeface="Times New Roman" pitchFamily="18" charset="0"/>
              </a:rPr>
              <a:t>).</a:t>
            </a:r>
            <a:endParaRPr lang="sl-SI"/>
          </a:p>
        </p:txBody>
      </p:sp>
      <p:sp>
        <p:nvSpPr>
          <p:cNvPr id="39941" name="Pravokotnik 9"/>
          <p:cNvSpPr>
            <a:spLocks noChangeArrowheads="1"/>
          </p:cNvSpPr>
          <p:nvPr/>
        </p:nvSpPr>
        <p:spPr bwMode="auto">
          <a:xfrm>
            <a:off x="185738" y="3829050"/>
            <a:ext cx="4572000" cy="830997"/>
          </a:xfrm>
          <a:prstGeom prst="rect">
            <a:avLst/>
          </a:prstGeom>
          <a:noFill/>
          <a:ln w="9525">
            <a:noFill/>
            <a:miter lim="800000"/>
            <a:headEnd/>
            <a:tailEnd/>
          </a:ln>
        </p:spPr>
        <p:txBody>
          <a:bodyPr>
            <a:spAutoFit/>
          </a:bodyPr>
          <a:lstStyle/>
          <a:p>
            <a:r>
              <a:rPr lang="sl-SI" sz="1600" b="1">
                <a:solidFill>
                  <a:schemeClr val="bg1"/>
                </a:solidFill>
              </a:rPr>
              <a:t>Zrna sredstva za lepanje so pomešana z oljem</a:t>
            </a:r>
            <a:r>
              <a:rPr lang="sl-SI" sz="1600">
                <a:solidFill>
                  <a:schemeClr val="bg1"/>
                </a:solidFill>
              </a:rPr>
              <a:t>, tako da nastane gosta tekočina ali mehka pasta</a:t>
            </a:r>
          </a:p>
        </p:txBody>
      </p:sp>
      <p:sp>
        <p:nvSpPr>
          <p:cNvPr id="9" name="Ograda številke diapozitiva 8"/>
          <p:cNvSpPr>
            <a:spLocks noGrp="1"/>
          </p:cNvSpPr>
          <p:nvPr>
            <p:ph type="sldNum" sz="quarter" idx="12"/>
          </p:nvPr>
        </p:nvSpPr>
        <p:spPr/>
        <p:txBody>
          <a:bodyPr/>
          <a:lstStyle/>
          <a:p>
            <a:pPr>
              <a:defRPr/>
            </a:pPr>
            <a:fld id="{8C9B8DB6-DA7F-4B90-AE60-84C46D81A554}" type="slidenum">
              <a:rPr lang="sl-SI" smtClean="0"/>
              <a:pPr>
                <a:defRPr/>
              </a:pPr>
              <a:t>16</a:t>
            </a:fld>
            <a:endParaRPr lang="sl-SI"/>
          </a:p>
        </p:txBody>
      </p:sp>
      <p:sp>
        <p:nvSpPr>
          <p:cNvPr id="10" name="Ograda noge 9"/>
          <p:cNvSpPr>
            <a:spLocks noGrp="1"/>
          </p:cNvSpPr>
          <p:nvPr>
            <p:ph type="ftr" sz="quarter" idx="11"/>
          </p:nvPr>
        </p:nvSpPr>
        <p:spPr/>
        <p:txBody>
          <a:bodyPr/>
          <a:lstStyle/>
          <a:p>
            <a:pPr>
              <a:defRPr/>
            </a:pPr>
            <a:r>
              <a:rPr lang="sl-SI" smtClean="0"/>
              <a:t>TEH Klemenšek     3.8.3 Superfiniš </a:t>
            </a:r>
            <a:endParaRPr lang="sl-SI"/>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ChangeArrowheads="1"/>
          </p:cNvSpPr>
          <p:nvPr/>
        </p:nvSpPr>
        <p:spPr bwMode="auto">
          <a:xfrm>
            <a:off x="169865" y="1016000"/>
            <a:ext cx="8759825" cy="1631216"/>
          </a:xfrm>
          <a:prstGeom prst="rect">
            <a:avLst/>
          </a:prstGeom>
          <a:noFill/>
          <a:ln w="9525">
            <a:noFill/>
            <a:miter lim="800000"/>
            <a:headEnd/>
            <a:tailEnd/>
          </a:ln>
        </p:spPr>
        <p:txBody>
          <a:bodyPr anchor="ctr">
            <a:spAutoFit/>
          </a:bodyPr>
          <a:lstStyle/>
          <a:p>
            <a:pPr indent="246063" algn="just" eaLnBrk="0" hangingPunct="0"/>
            <a:r>
              <a:rPr lang="sl-SI" sz="2000" b="1">
                <a:solidFill>
                  <a:schemeClr val="bg1"/>
                </a:solidFill>
                <a:cs typeface="Times New Roman" pitchFamily="18" charset="0"/>
              </a:rPr>
              <a:t>Najbolj preprosto </a:t>
            </a:r>
            <a:r>
              <a:rPr lang="sl-SI" sz="2000" b="1" i="1">
                <a:solidFill>
                  <a:schemeClr val="bg1"/>
                </a:solidFill>
                <a:cs typeface="Times New Roman" pitchFamily="18" charset="0"/>
              </a:rPr>
              <a:t>ravno lepanje </a:t>
            </a:r>
            <a:r>
              <a:rPr lang="sl-SI" sz="2000" b="1">
                <a:solidFill>
                  <a:schemeClr val="bg1"/>
                </a:solidFill>
                <a:cs typeface="Times New Roman" pitchFamily="18" charset="0"/>
              </a:rPr>
              <a:t>je ročno lepanje na mirujoči plošči </a:t>
            </a:r>
            <a:r>
              <a:rPr lang="sl-SI" sz="2000">
                <a:solidFill>
                  <a:schemeClr val="bg1"/>
                </a:solidFill>
                <a:cs typeface="Times New Roman" pitchFamily="18" charset="0"/>
              </a:rPr>
              <a:t>(slika a), premazani s pasto za lepanje. Obdelovanec premikamo po njej popolnoma nepravilno z roko. Znatno bolj učinkovito je ročno lepanje na vrteči se plošči (slika  b). Obdelovanec premikamo z roko ob prislonu.</a:t>
            </a:r>
            <a:endParaRPr lang="sl-SI" sz="2000">
              <a:solidFill>
                <a:schemeClr val="bg1"/>
              </a:solidFill>
            </a:endParaRPr>
          </a:p>
        </p:txBody>
      </p:sp>
      <p:pic>
        <p:nvPicPr>
          <p:cNvPr id="40963" name="Picture 2" descr="POLIRANJE1"/>
          <p:cNvPicPr>
            <a:picLocks noChangeAspect="1" noChangeArrowheads="1"/>
          </p:cNvPicPr>
          <p:nvPr/>
        </p:nvPicPr>
        <p:blipFill>
          <a:blip r:embed="rId3"/>
          <a:srcRect t="3755"/>
          <a:stretch>
            <a:fillRect/>
          </a:stretch>
        </p:blipFill>
        <p:spPr bwMode="auto">
          <a:xfrm>
            <a:off x="1512890" y="3295651"/>
            <a:ext cx="1952625" cy="1600200"/>
          </a:xfrm>
          <a:prstGeom prst="rect">
            <a:avLst/>
          </a:prstGeom>
          <a:noFill/>
          <a:ln w="9525">
            <a:noFill/>
            <a:miter lim="800000"/>
            <a:headEnd/>
            <a:tailEnd/>
          </a:ln>
        </p:spPr>
      </p:pic>
      <p:pic>
        <p:nvPicPr>
          <p:cNvPr id="40964" name="Picture 3" descr="lepanje-b"/>
          <p:cNvPicPr>
            <a:picLocks noChangeAspect="1" noChangeArrowheads="1"/>
          </p:cNvPicPr>
          <p:nvPr/>
        </p:nvPicPr>
        <p:blipFill>
          <a:blip r:embed="rId4"/>
          <a:srcRect/>
          <a:stretch>
            <a:fillRect/>
          </a:stretch>
        </p:blipFill>
        <p:spPr bwMode="auto">
          <a:xfrm>
            <a:off x="4764090" y="3240089"/>
            <a:ext cx="1685925" cy="1724025"/>
          </a:xfrm>
          <a:prstGeom prst="rect">
            <a:avLst/>
          </a:prstGeom>
          <a:noFill/>
          <a:ln w="9525">
            <a:noFill/>
            <a:miter lim="800000"/>
            <a:headEnd/>
            <a:tailEnd/>
          </a:ln>
        </p:spPr>
      </p:pic>
      <p:sp>
        <p:nvSpPr>
          <p:cNvPr id="40965" name="Rectangle 4"/>
          <p:cNvSpPr>
            <a:spLocks noChangeArrowheads="1"/>
          </p:cNvSpPr>
          <p:nvPr/>
        </p:nvSpPr>
        <p:spPr bwMode="auto">
          <a:xfrm>
            <a:off x="2652713" y="5305425"/>
            <a:ext cx="2698750" cy="369332"/>
          </a:xfrm>
          <a:prstGeom prst="rect">
            <a:avLst/>
          </a:prstGeom>
          <a:noFill/>
          <a:ln w="9525">
            <a:noFill/>
            <a:miter lim="800000"/>
            <a:headEnd/>
            <a:tailEnd/>
          </a:ln>
        </p:spPr>
        <p:txBody>
          <a:bodyPr anchor="ctr">
            <a:spAutoFit/>
          </a:bodyPr>
          <a:lstStyle/>
          <a:p>
            <a:pPr eaLnBrk="0" hangingPunct="0"/>
            <a:r>
              <a:rPr lang="sl-SI" sz="1800" i="1">
                <a:solidFill>
                  <a:schemeClr val="bg1"/>
                </a:solidFill>
                <a:cs typeface="Times New Roman" pitchFamily="18" charset="0"/>
              </a:rPr>
              <a:t> Ročno ravno lepanje</a:t>
            </a:r>
            <a:endParaRPr lang="sl-SI" sz="1800">
              <a:solidFill>
                <a:schemeClr val="bg1"/>
              </a:solidFill>
            </a:endParaRPr>
          </a:p>
        </p:txBody>
      </p:sp>
      <p:sp>
        <p:nvSpPr>
          <p:cNvPr id="6" name="Ograda številke diapozitiva 5"/>
          <p:cNvSpPr>
            <a:spLocks noGrp="1"/>
          </p:cNvSpPr>
          <p:nvPr>
            <p:ph type="sldNum" sz="quarter" idx="12"/>
          </p:nvPr>
        </p:nvSpPr>
        <p:spPr/>
        <p:txBody>
          <a:bodyPr/>
          <a:lstStyle/>
          <a:p>
            <a:pPr>
              <a:defRPr/>
            </a:pPr>
            <a:fld id="{8C9B8DB6-DA7F-4B90-AE60-84C46D81A554}" type="slidenum">
              <a:rPr lang="sl-SI" smtClean="0"/>
              <a:pPr>
                <a:defRPr/>
              </a:pPr>
              <a:t>17</a:t>
            </a:fld>
            <a:endParaRPr lang="sl-SI"/>
          </a:p>
        </p:txBody>
      </p:sp>
      <p:sp>
        <p:nvSpPr>
          <p:cNvPr id="7" name="Ograda noge 6"/>
          <p:cNvSpPr>
            <a:spLocks noGrp="1"/>
          </p:cNvSpPr>
          <p:nvPr>
            <p:ph type="ftr" sz="quarter" idx="11"/>
          </p:nvPr>
        </p:nvSpPr>
        <p:spPr/>
        <p:txBody>
          <a:bodyPr/>
          <a:lstStyle/>
          <a:p>
            <a:pPr>
              <a:defRPr/>
            </a:pPr>
            <a:r>
              <a:rPr lang="sl-SI" smtClean="0"/>
              <a:t>TEH Klemenšek     3.8.3 Superfiniš </a:t>
            </a:r>
            <a:endParaRPr lang="sl-SI"/>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4"/>
          <p:cNvSpPr>
            <a:spLocks noChangeArrowheads="1"/>
          </p:cNvSpPr>
          <p:nvPr/>
        </p:nvSpPr>
        <p:spPr bwMode="auto">
          <a:xfrm>
            <a:off x="738190" y="1092201"/>
            <a:ext cx="3367087" cy="493713"/>
          </a:xfrm>
          <a:prstGeom prst="wedgeRoundRectCallout">
            <a:avLst>
              <a:gd name="adj1" fmla="val 31236"/>
              <a:gd name="adj2" fmla="val 13343"/>
              <a:gd name="adj3" fmla="val 16667"/>
            </a:avLst>
          </a:prstGeom>
          <a:solidFill>
            <a:schemeClr val="accent1"/>
          </a:solidFill>
          <a:ln w="9525">
            <a:solidFill>
              <a:schemeClr val="tx1"/>
            </a:solidFill>
            <a:miter lim="800000"/>
            <a:headEnd/>
            <a:tailEnd/>
          </a:ln>
        </p:spPr>
        <p:txBody>
          <a:bodyPr/>
          <a:lstStyle/>
          <a:p>
            <a:pPr algn="ctr"/>
            <a:r>
              <a:rPr lang="hr-HR">
                <a:solidFill>
                  <a:schemeClr val="bg1"/>
                </a:solidFill>
              </a:rPr>
              <a:t>Prisilno lepanje</a:t>
            </a:r>
          </a:p>
        </p:txBody>
      </p:sp>
      <p:pic>
        <p:nvPicPr>
          <p:cNvPr id="41987" name="Picture 8" descr="lepa1"/>
          <p:cNvPicPr>
            <a:picLocks noGrp="1" noChangeAspect="1" noChangeArrowheads="1"/>
          </p:cNvPicPr>
          <p:nvPr>
            <p:ph sz="half" idx="1"/>
          </p:nvPr>
        </p:nvPicPr>
        <p:blipFill>
          <a:blip r:embed="rId3"/>
          <a:srcRect l="11795" t="16359" r="15222" b="15382"/>
          <a:stretch>
            <a:fillRect/>
          </a:stretch>
        </p:blipFill>
        <p:spPr>
          <a:xfrm>
            <a:off x="468313" y="1887539"/>
            <a:ext cx="4038600" cy="3695700"/>
          </a:xfrm>
        </p:spPr>
      </p:pic>
      <p:pic>
        <p:nvPicPr>
          <p:cNvPr id="41988" name="Picture 10" descr="lepa2"/>
          <p:cNvPicPr>
            <a:picLocks noGrp="1" noChangeAspect="1" noChangeArrowheads="1"/>
          </p:cNvPicPr>
          <p:nvPr>
            <p:ph sz="half" idx="2"/>
          </p:nvPr>
        </p:nvPicPr>
        <p:blipFill>
          <a:blip r:embed="rId4"/>
          <a:srcRect l="11798" t="9737" r="7092" b="12367"/>
          <a:stretch>
            <a:fillRect/>
          </a:stretch>
        </p:blipFill>
        <p:spPr>
          <a:xfrm>
            <a:off x="5448300" y="1660526"/>
            <a:ext cx="2795588" cy="2435225"/>
          </a:xfrm>
        </p:spPr>
      </p:pic>
      <p:sp>
        <p:nvSpPr>
          <p:cNvPr id="41989" name="AutoShape 13"/>
          <p:cNvSpPr>
            <a:spLocks noChangeArrowheads="1"/>
          </p:cNvSpPr>
          <p:nvPr/>
        </p:nvSpPr>
        <p:spPr bwMode="auto">
          <a:xfrm>
            <a:off x="7324727" y="4486275"/>
            <a:ext cx="1350963" cy="725488"/>
          </a:xfrm>
          <a:prstGeom prst="wedgeRoundRectCallout">
            <a:avLst>
              <a:gd name="adj1" fmla="val -55639"/>
              <a:gd name="adj2" fmla="val -201204"/>
              <a:gd name="adj3" fmla="val 16667"/>
            </a:avLst>
          </a:prstGeom>
          <a:solidFill>
            <a:srgbClr val="CCCCFF"/>
          </a:solidFill>
          <a:ln w="9525">
            <a:solidFill>
              <a:schemeClr val="tx1"/>
            </a:solidFill>
            <a:miter lim="800000"/>
            <a:headEnd/>
            <a:tailEnd/>
          </a:ln>
        </p:spPr>
        <p:txBody>
          <a:bodyPr lIns="0" tIns="0" rIns="0" bIns="0"/>
          <a:lstStyle/>
          <a:p>
            <a:pPr algn="ctr"/>
            <a:r>
              <a:rPr lang="hr-HR" sz="1800">
                <a:solidFill>
                  <a:schemeClr val="bg1"/>
                </a:solidFill>
              </a:rPr>
              <a:t>Pasta za lepanja</a:t>
            </a:r>
          </a:p>
        </p:txBody>
      </p:sp>
      <p:sp>
        <p:nvSpPr>
          <p:cNvPr id="41990" name="AutoShape 14"/>
          <p:cNvSpPr>
            <a:spLocks noChangeArrowheads="1"/>
          </p:cNvSpPr>
          <p:nvPr/>
        </p:nvSpPr>
        <p:spPr bwMode="auto">
          <a:xfrm>
            <a:off x="4187825" y="5183189"/>
            <a:ext cx="1379538" cy="347663"/>
          </a:xfrm>
          <a:prstGeom prst="wedgeRoundRectCallout">
            <a:avLst>
              <a:gd name="adj1" fmla="val -121000"/>
              <a:gd name="adj2" fmla="val -398403"/>
              <a:gd name="adj3" fmla="val 16667"/>
            </a:avLst>
          </a:prstGeom>
          <a:solidFill>
            <a:srgbClr val="CCFFCC"/>
          </a:solidFill>
          <a:ln w="9525">
            <a:solidFill>
              <a:schemeClr val="tx1"/>
            </a:solidFill>
            <a:miter lim="800000"/>
            <a:headEnd/>
            <a:tailEnd/>
          </a:ln>
        </p:spPr>
        <p:txBody>
          <a:bodyPr lIns="0" tIns="0" rIns="0" bIns="0"/>
          <a:lstStyle/>
          <a:p>
            <a:pPr algn="ctr"/>
            <a:r>
              <a:rPr lang="hr-HR" sz="1400">
                <a:solidFill>
                  <a:schemeClr val="bg1"/>
                </a:solidFill>
              </a:rPr>
              <a:t>Obdelovanec</a:t>
            </a:r>
          </a:p>
        </p:txBody>
      </p:sp>
      <p:sp>
        <p:nvSpPr>
          <p:cNvPr id="7" name="Ograda številke diapozitiva 6"/>
          <p:cNvSpPr>
            <a:spLocks noGrp="1"/>
          </p:cNvSpPr>
          <p:nvPr>
            <p:ph type="sldNum" sz="quarter" idx="12"/>
          </p:nvPr>
        </p:nvSpPr>
        <p:spPr/>
        <p:txBody>
          <a:bodyPr/>
          <a:lstStyle/>
          <a:p>
            <a:pPr>
              <a:defRPr/>
            </a:pPr>
            <a:fld id="{8C9B8DB6-DA7F-4B90-AE60-84C46D81A554}" type="slidenum">
              <a:rPr lang="sl-SI" smtClean="0"/>
              <a:pPr>
                <a:defRPr/>
              </a:pPr>
              <a:t>18</a:t>
            </a:fld>
            <a:endParaRPr lang="sl-SI"/>
          </a:p>
        </p:txBody>
      </p:sp>
      <p:sp>
        <p:nvSpPr>
          <p:cNvPr id="8" name="Ograda noge 7"/>
          <p:cNvSpPr>
            <a:spLocks noGrp="1"/>
          </p:cNvSpPr>
          <p:nvPr>
            <p:ph type="ftr" sz="quarter" idx="11"/>
          </p:nvPr>
        </p:nvSpPr>
        <p:spPr/>
        <p:txBody>
          <a:bodyPr/>
          <a:lstStyle/>
          <a:p>
            <a:pPr>
              <a:defRPr/>
            </a:pPr>
            <a:r>
              <a:rPr lang="sl-SI" smtClean="0"/>
              <a:t>TEH Klemenšek     3.8.3 Superfiniš </a:t>
            </a:r>
            <a:endParaRPr lang="sl-SI"/>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ChangeArrowheads="1"/>
          </p:cNvSpPr>
          <p:nvPr/>
        </p:nvSpPr>
        <p:spPr bwMode="auto">
          <a:xfrm>
            <a:off x="565150" y="1219202"/>
            <a:ext cx="7200900" cy="1692771"/>
          </a:xfrm>
          <a:prstGeom prst="rect">
            <a:avLst/>
          </a:prstGeom>
          <a:noFill/>
          <a:ln w="9525">
            <a:noFill/>
            <a:miter lim="800000"/>
            <a:headEnd/>
            <a:tailEnd/>
          </a:ln>
        </p:spPr>
        <p:txBody>
          <a:bodyPr anchor="ctr">
            <a:spAutoFit/>
          </a:bodyPr>
          <a:lstStyle/>
          <a:p>
            <a:pPr eaLnBrk="0" hangingPunct="0"/>
            <a:r>
              <a:rPr lang="sl-SI" sz="2000" b="1">
                <a:solidFill>
                  <a:schemeClr val="bg1"/>
                </a:solidFill>
                <a:cs typeface="Times New Roman" pitchFamily="18" charset="0"/>
              </a:rPr>
              <a:t>Strojno lepanje</a:t>
            </a:r>
            <a:r>
              <a:rPr lang="sl-SI" sz="2000">
                <a:solidFill>
                  <a:schemeClr val="bg1"/>
                </a:solidFill>
                <a:cs typeface="Times New Roman" pitchFamily="18" charset="0"/>
              </a:rPr>
              <a:t> ravnih ploskev je mogoče na dva načina:</a:t>
            </a:r>
            <a:endParaRPr lang="sl-SI" sz="2000">
              <a:solidFill>
                <a:schemeClr val="bg1"/>
              </a:solidFill>
            </a:endParaRPr>
          </a:p>
          <a:p>
            <a:pPr eaLnBrk="0" hangingPunct="0"/>
            <a:r>
              <a:rPr lang="sl-SI" sz="2000">
                <a:solidFill>
                  <a:schemeClr val="bg1"/>
                </a:solidFill>
                <a:cs typeface="Times New Roman" pitchFamily="18" charset="0"/>
              </a:rPr>
              <a:t>- enostransko na eni plošči in</a:t>
            </a:r>
            <a:endParaRPr lang="sl-SI" sz="2000">
              <a:solidFill>
                <a:schemeClr val="bg1"/>
              </a:solidFill>
            </a:endParaRPr>
          </a:p>
          <a:p>
            <a:pPr eaLnBrk="0" hangingPunct="0"/>
            <a:r>
              <a:rPr lang="sl-SI" sz="2000">
                <a:solidFill>
                  <a:schemeClr val="bg1"/>
                </a:solidFill>
                <a:cs typeface="Times New Roman" pitchFamily="18" charset="0"/>
              </a:rPr>
              <a:t>- dvostransko med dvema ploščama</a:t>
            </a:r>
            <a:r>
              <a:rPr lang="sl-SI" sz="1800">
                <a:solidFill>
                  <a:schemeClr val="bg1"/>
                </a:solidFill>
                <a:cs typeface="Times New Roman" pitchFamily="18" charset="0"/>
              </a:rPr>
              <a:t>.</a:t>
            </a:r>
            <a:endParaRPr lang="sl-SI" sz="1800">
              <a:solidFill>
                <a:schemeClr val="bg1"/>
              </a:solidFill>
            </a:endParaRPr>
          </a:p>
          <a:p>
            <a:pPr eaLnBrk="0" hangingPunct="0"/>
            <a:endParaRPr lang="sl-SI"/>
          </a:p>
        </p:txBody>
      </p:sp>
      <p:pic>
        <p:nvPicPr>
          <p:cNvPr id="43011" name="Picture 2"/>
          <p:cNvPicPr>
            <a:picLocks noChangeAspect="1" noChangeArrowheads="1"/>
          </p:cNvPicPr>
          <p:nvPr/>
        </p:nvPicPr>
        <p:blipFill>
          <a:blip r:embed="rId3"/>
          <a:srcRect l="3384" t="2251" r="5077" b="20259"/>
          <a:stretch>
            <a:fillRect/>
          </a:stretch>
        </p:blipFill>
        <p:spPr bwMode="auto">
          <a:xfrm>
            <a:off x="530225" y="3036889"/>
            <a:ext cx="3176588" cy="1343025"/>
          </a:xfrm>
          <a:prstGeom prst="rect">
            <a:avLst/>
          </a:prstGeom>
          <a:noFill/>
          <a:ln w="9525">
            <a:noFill/>
            <a:miter lim="800000"/>
            <a:headEnd/>
            <a:tailEnd/>
          </a:ln>
        </p:spPr>
      </p:pic>
      <p:pic>
        <p:nvPicPr>
          <p:cNvPr id="43012" name="Picture 3" descr="lepanje3"/>
          <p:cNvPicPr>
            <a:picLocks noChangeAspect="1" noChangeArrowheads="1"/>
          </p:cNvPicPr>
          <p:nvPr/>
        </p:nvPicPr>
        <p:blipFill>
          <a:blip r:embed="rId4"/>
          <a:srcRect l="6053" t="6892" r="4630" b="7755"/>
          <a:stretch>
            <a:fillRect/>
          </a:stretch>
        </p:blipFill>
        <p:spPr bwMode="auto">
          <a:xfrm>
            <a:off x="4278315" y="2698751"/>
            <a:ext cx="4410075" cy="1752600"/>
          </a:xfrm>
          <a:prstGeom prst="rect">
            <a:avLst/>
          </a:prstGeom>
          <a:noFill/>
          <a:ln w="9525">
            <a:noFill/>
            <a:miter lim="800000"/>
            <a:headEnd/>
            <a:tailEnd/>
          </a:ln>
        </p:spPr>
      </p:pic>
      <p:sp>
        <p:nvSpPr>
          <p:cNvPr id="43013" name="Rectangle 4"/>
          <p:cNvSpPr>
            <a:spLocks noChangeArrowheads="1"/>
          </p:cNvSpPr>
          <p:nvPr/>
        </p:nvSpPr>
        <p:spPr bwMode="auto">
          <a:xfrm>
            <a:off x="4594227" y="4832351"/>
            <a:ext cx="3895725" cy="523220"/>
          </a:xfrm>
          <a:prstGeom prst="rect">
            <a:avLst/>
          </a:prstGeom>
          <a:noFill/>
          <a:ln w="9525">
            <a:noFill/>
            <a:miter lim="800000"/>
            <a:headEnd/>
            <a:tailEnd/>
          </a:ln>
        </p:spPr>
        <p:txBody>
          <a:bodyPr anchor="ctr">
            <a:spAutoFit/>
          </a:bodyPr>
          <a:lstStyle/>
          <a:p>
            <a:pPr eaLnBrk="0" hangingPunct="0"/>
            <a:r>
              <a:rPr lang="sl-SI" sz="1400" i="1">
                <a:solidFill>
                  <a:schemeClr val="bg1"/>
                </a:solidFill>
                <a:cs typeface="Times New Roman" pitchFamily="18" charset="0"/>
              </a:rPr>
              <a:t>Vzporedno ravno lepanje med dvema ploščama</a:t>
            </a:r>
            <a:endParaRPr lang="sl-SI" sz="1400">
              <a:solidFill>
                <a:schemeClr val="bg1"/>
              </a:solidFill>
            </a:endParaRPr>
          </a:p>
        </p:txBody>
      </p:sp>
      <p:sp>
        <p:nvSpPr>
          <p:cNvPr id="43014" name="Rectangle 4"/>
          <p:cNvSpPr>
            <a:spLocks noChangeArrowheads="1"/>
          </p:cNvSpPr>
          <p:nvPr/>
        </p:nvSpPr>
        <p:spPr bwMode="auto">
          <a:xfrm>
            <a:off x="525465" y="4938714"/>
            <a:ext cx="3894137" cy="307777"/>
          </a:xfrm>
          <a:prstGeom prst="rect">
            <a:avLst/>
          </a:prstGeom>
          <a:noFill/>
          <a:ln w="9525">
            <a:noFill/>
            <a:miter lim="800000"/>
            <a:headEnd/>
            <a:tailEnd/>
          </a:ln>
        </p:spPr>
        <p:txBody>
          <a:bodyPr anchor="ctr">
            <a:spAutoFit/>
          </a:bodyPr>
          <a:lstStyle/>
          <a:p>
            <a:pPr eaLnBrk="0" hangingPunct="0"/>
            <a:r>
              <a:rPr lang="sl-SI" sz="1400" i="1">
                <a:solidFill>
                  <a:schemeClr val="bg1"/>
                </a:solidFill>
              </a:rPr>
              <a:t>Enostransko strojno lepanje</a:t>
            </a:r>
            <a:endParaRPr lang="sl-SI" sz="1400">
              <a:solidFill>
                <a:schemeClr val="bg1"/>
              </a:solidFill>
            </a:endParaRPr>
          </a:p>
        </p:txBody>
      </p:sp>
      <p:sp>
        <p:nvSpPr>
          <p:cNvPr id="7" name="Ograda številke diapozitiva 6"/>
          <p:cNvSpPr>
            <a:spLocks noGrp="1"/>
          </p:cNvSpPr>
          <p:nvPr>
            <p:ph type="sldNum" sz="quarter" idx="12"/>
          </p:nvPr>
        </p:nvSpPr>
        <p:spPr/>
        <p:txBody>
          <a:bodyPr/>
          <a:lstStyle/>
          <a:p>
            <a:pPr>
              <a:defRPr/>
            </a:pPr>
            <a:fld id="{8C9B8DB6-DA7F-4B90-AE60-84C46D81A554}" type="slidenum">
              <a:rPr lang="sl-SI" smtClean="0"/>
              <a:pPr>
                <a:defRPr/>
              </a:pPr>
              <a:t>19</a:t>
            </a:fld>
            <a:endParaRPr lang="sl-SI"/>
          </a:p>
        </p:txBody>
      </p:sp>
      <p:sp>
        <p:nvSpPr>
          <p:cNvPr id="8" name="Ograda noge 7"/>
          <p:cNvSpPr>
            <a:spLocks noGrp="1"/>
          </p:cNvSpPr>
          <p:nvPr>
            <p:ph type="ftr" sz="quarter" idx="11"/>
          </p:nvPr>
        </p:nvSpPr>
        <p:spPr/>
        <p:txBody>
          <a:bodyPr/>
          <a:lstStyle/>
          <a:p>
            <a:pPr>
              <a:defRPr/>
            </a:pPr>
            <a:r>
              <a:rPr lang="sl-SI" smtClean="0"/>
              <a:t>TEH Klemenšek     3.8.3 Superfiniš </a:t>
            </a:r>
            <a:endParaRPr lang="sl-SI"/>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grada vsebine 3"/>
          <p:cNvGraphicFramePr>
            <a:graphicFrameLocks noGrp="1"/>
          </p:cNvGraphicFramePr>
          <p:nvPr>
            <p:ph idx="1"/>
          </p:nvPr>
        </p:nvGraphicFramePr>
        <p:xfrm>
          <a:off x="4748566" y="3047825"/>
          <a:ext cx="3459162" cy="1333500"/>
        </p:xfrm>
        <a:graphic>
          <a:graphicData uri="http://schemas.openxmlformats.org/drawingml/2006/table">
            <a:tbl>
              <a:tblPr/>
              <a:tblGrid>
                <a:gridCol w="1535112"/>
                <a:gridCol w="1924050"/>
              </a:tblGrid>
              <a:tr h="254000">
                <a:tc>
                  <a:txBody>
                    <a:bodyPr/>
                    <a:lstStyle/>
                    <a:p>
                      <a:pPr marL="0" marR="0" lvl="0" indent="0" algn="just" defTabSz="914400" rtl="0" eaLnBrk="1" fontAlgn="base" latinLnBrk="0" hangingPunct="1">
                        <a:lnSpc>
                          <a:spcPts val="1463"/>
                        </a:lnSpc>
                        <a:spcBef>
                          <a:spcPct val="0"/>
                        </a:spcBef>
                        <a:spcAft>
                          <a:spcPct val="0"/>
                        </a:spcAft>
                        <a:buClrTx/>
                        <a:buSzTx/>
                        <a:buFontTx/>
                        <a:buNone/>
                        <a:tabLst/>
                      </a:pPr>
                      <a:r>
                        <a:rPr kumimoji="0" lang="sl-SI" sz="1200" b="1" i="0" u="none" strike="noStrike" cap="none" normalizeH="0" baseline="0" smtClean="0">
                          <a:ln>
                            <a:noFill/>
                          </a:ln>
                          <a:solidFill>
                            <a:schemeClr val="tx1"/>
                          </a:solidFill>
                          <a:effectLst/>
                          <a:latin typeface="Times New Roman" pitchFamily="18" charset="0"/>
                          <a:cs typeface="Times New Roman" pitchFamily="18" charset="0"/>
                        </a:rPr>
                        <a:t>Postopek:</a:t>
                      </a:r>
                      <a:endParaRPr kumimoji="0" lang="sl-SI"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ts val="1463"/>
                        </a:lnSpc>
                        <a:spcBef>
                          <a:spcPct val="0"/>
                        </a:spcBef>
                        <a:spcAft>
                          <a:spcPct val="0"/>
                        </a:spcAft>
                        <a:buClrTx/>
                        <a:buSzTx/>
                        <a:buFontTx/>
                        <a:buNone/>
                        <a:tabLst/>
                      </a:pPr>
                      <a:r>
                        <a:rPr kumimoji="0" lang="sl-SI" sz="1200" b="1" i="0" u="none" strike="noStrike" cap="none" normalizeH="0" baseline="0" smtClean="0">
                          <a:ln>
                            <a:noFill/>
                          </a:ln>
                          <a:solidFill>
                            <a:schemeClr val="tx1"/>
                          </a:solidFill>
                          <a:effectLst/>
                          <a:latin typeface="Times New Roman" pitchFamily="18" charset="0"/>
                          <a:cs typeface="Times New Roman" pitchFamily="18" charset="0"/>
                        </a:rPr>
                        <a:t>Hrapavost:</a:t>
                      </a:r>
                      <a:endParaRPr kumimoji="0" lang="sl-SI"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9875">
                <a:tc>
                  <a:txBody>
                    <a:bodyPr/>
                    <a:lstStyle/>
                    <a:p>
                      <a:pPr marL="0" marR="0" lvl="0" indent="0" algn="just" defTabSz="914400" rtl="0" eaLnBrk="1" fontAlgn="base" latinLnBrk="0" hangingPunct="1">
                        <a:lnSpc>
                          <a:spcPts val="1463"/>
                        </a:lnSpc>
                        <a:spcBef>
                          <a:spcPct val="0"/>
                        </a:spcBef>
                        <a:spcAft>
                          <a:spcPct val="0"/>
                        </a:spcAft>
                        <a:buClrTx/>
                        <a:buSzTx/>
                        <a:buFontTx/>
                        <a:buNone/>
                        <a:tabLst/>
                      </a:pPr>
                      <a:r>
                        <a:rPr kumimoji="0" lang="sl-SI" sz="1200" b="0" i="0" u="none" strike="noStrike" cap="none" normalizeH="0" baseline="0" smtClean="0">
                          <a:ln>
                            <a:noFill/>
                          </a:ln>
                          <a:solidFill>
                            <a:schemeClr val="tx1"/>
                          </a:solidFill>
                          <a:effectLst/>
                          <a:latin typeface="Times New Roman" pitchFamily="18" charset="0"/>
                          <a:cs typeface="Times New Roman" pitchFamily="18" charset="0"/>
                        </a:rPr>
                        <a:t>fino brušenje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ts val="1463"/>
                        </a:lnSpc>
                        <a:spcBef>
                          <a:spcPct val="0"/>
                        </a:spcBef>
                        <a:spcAft>
                          <a:spcPct val="0"/>
                        </a:spcAft>
                        <a:buClrTx/>
                        <a:buSzTx/>
                        <a:buFontTx/>
                        <a:buNone/>
                        <a:tabLst/>
                      </a:pPr>
                      <a:r>
                        <a:rPr kumimoji="0" lang="sl-SI" sz="1200" b="0" i="0" u="none" strike="noStrike" cap="none" normalizeH="0" baseline="0" smtClean="0">
                          <a:ln>
                            <a:noFill/>
                          </a:ln>
                          <a:solidFill>
                            <a:schemeClr val="tx1"/>
                          </a:solidFill>
                          <a:effectLst/>
                          <a:latin typeface="Times New Roman" pitchFamily="18" charset="0"/>
                          <a:cs typeface="Times New Roman" pitchFamily="18" charset="0"/>
                        </a:rPr>
                        <a:t>0,5-3μm</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9875">
                <a:tc>
                  <a:txBody>
                    <a:bodyPr/>
                    <a:lstStyle/>
                    <a:p>
                      <a:pPr marL="0" marR="0" lvl="0" indent="0" algn="just" defTabSz="914400" rtl="0" eaLnBrk="1" fontAlgn="base" latinLnBrk="0" hangingPunct="1">
                        <a:lnSpc>
                          <a:spcPts val="1463"/>
                        </a:lnSpc>
                        <a:spcBef>
                          <a:spcPct val="0"/>
                        </a:spcBef>
                        <a:spcAft>
                          <a:spcPct val="0"/>
                        </a:spcAft>
                        <a:buClrTx/>
                        <a:buSzTx/>
                        <a:buFontTx/>
                        <a:buNone/>
                        <a:tabLst/>
                      </a:pPr>
                      <a:r>
                        <a:rPr kumimoji="0" lang="sl-SI" sz="1200" b="0" i="0" u="none" strike="noStrike" cap="none" normalizeH="0" baseline="0" smtClean="0">
                          <a:ln>
                            <a:noFill/>
                          </a:ln>
                          <a:solidFill>
                            <a:schemeClr val="tx1"/>
                          </a:solidFill>
                          <a:effectLst/>
                          <a:latin typeface="Times New Roman" pitchFamily="18" charset="0"/>
                          <a:cs typeface="Times New Roman" pitchFamily="18" charset="0"/>
                        </a:rPr>
                        <a:t>honanje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ts val="1463"/>
                        </a:lnSpc>
                        <a:spcBef>
                          <a:spcPct val="0"/>
                        </a:spcBef>
                        <a:spcAft>
                          <a:spcPct val="0"/>
                        </a:spcAft>
                        <a:buClrTx/>
                        <a:buSzTx/>
                        <a:buFontTx/>
                        <a:buNone/>
                        <a:tabLst/>
                      </a:pPr>
                      <a:r>
                        <a:rPr kumimoji="0" lang="sl-SI" sz="1200" b="0" i="0" u="none" strike="noStrike" cap="none" normalizeH="0" baseline="0" smtClean="0">
                          <a:ln>
                            <a:noFill/>
                          </a:ln>
                          <a:solidFill>
                            <a:schemeClr val="tx1"/>
                          </a:solidFill>
                          <a:effectLst/>
                          <a:latin typeface="Times New Roman" pitchFamily="18" charset="0"/>
                          <a:cs typeface="Times New Roman" pitchFamily="18" charset="0"/>
                        </a:rPr>
                        <a:t>0,1-2 μm</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9875">
                <a:tc>
                  <a:txBody>
                    <a:bodyPr/>
                    <a:lstStyle/>
                    <a:p>
                      <a:pPr marL="0" marR="0" lvl="0" indent="0" algn="just" defTabSz="914400" rtl="0" eaLnBrk="1" fontAlgn="base" latinLnBrk="0" hangingPunct="1">
                        <a:lnSpc>
                          <a:spcPts val="1463"/>
                        </a:lnSpc>
                        <a:spcBef>
                          <a:spcPct val="0"/>
                        </a:spcBef>
                        <a:spcAft>
                          <a:spcPct val="0"/>
                        </a:spcAft>
                        <a:buClrTx/>
                        <a:buSzTx/>
                        <a:buFontTx/>
                        <a:buNone/>
                        <a:tabLst/>
                      </a:pPr>
                      <a:r>
                        <a:rPr kumimoji="0" lang="sl-SI" sz="1200" b="0" i="0" u="none" strike="noStrike" cap="none" normalizeH="0" baseline="0" smtClean="0">
                          <a:ln>
                            <a:noFill/>
                          </a:ln>
                          <a:solidFill>
                            <a:schemeClr val="tx1"/>
                          </a:solidFill>
                          <a:effectLst/>
                          <a:latin typeface="Times New Roman" pitchFamily="18" charset="0"/>
                          <a:cs typeface="Times New Roman" pitchFamily="18" charset="0"/>
                        </a:rPr>
                        <a:t>superfiniš</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ts val="1463"/>
                        </a:lnSpc>
                        <a:spcBef>
                          <a:spcPct val="0"/>
                        </a:spcBef>
                        <a:spcAft>
                          <a:spcPct val="0"/>
                        </a:spcAft>
                        <a:buClrTx/>
                        <a:buSzTx/>
                        <a:buFontTx/>
                        <a:buNone/>
                        <a:tabLst/>
                      </a:pPr>
                      <a:r>
                        <a:rPr kumimoji="0" lang="sl-SI" sz="1200" b="0" i="0" u="none" strike="noStrike" cap="none" normalizeH="0" baseline="0" smtClean="0">
                          <a:ln>
                            <a:noFill/>
                          </a:ln>
                          <a:solidFill>
                            <a:schemeClr val="tx1"/>
                          </a:solidFill>
                          <a:effectLst/>
                          <a:latin typeface="Times New Roman" pitchFamily="18" charset="0"/>
                          <a:cs typeface="Times New Roman" pitchFamily="18" charset="0"/>
                        </a:rPr>
                        <a:t>0,02-0,4 μm</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9875">
                <a:tc>
                  <a:txBody>
                    <a:bodyPr/>
                    <a:lstStyle/>
                    <a:p>
                      <a:pPr marL="0" marR="0" lvl="0" indent="0" algn="just" defTabSz="914400" rtl="0" eaLnBrk="1" fontAlgn="base" latinLnBrk="0" hangingPunct="1">
                        <a:lnSpc>
                          <a:spcPts val="1463"/>
                        </a:lnSpc>
                        <a:spcBef>
                          <a:spcPct val="0"/>
                        </a:spcBef>
                        <a:spcAft>
                          <a:spcPct val="0"/>
                        </a:spcAft>
                        <a:buClrTx/>
                        <a:buSzTx/>
                        <a:buFontTx/>
                        <a:buNone/>
                        <a:tabLst/>
                      </a:pPr>
                      <a:r>
                        <a:rPr kumimoji="0" lang="sl-SI" sz="1200" b="0" i="0" u="none" strike="noStrike" cap="none" normalizeH="0" baseline="0" smtClean="0">
                          <a:ln>
                            <a:noFill/>
                          </a:ln>
                          <a:solidFill>
                            <a:schemeClr val="tx1"/>
                          </a:solidFill>
                          <a:effectLst/>
                          <a:latin typeface="Times New Roman" pitchFamily="18" charset="0"/>
                          <a:cs typeface="Times New Roman" pitchFamily="18" charset="0"/>
                        </a:rPr>
                        <a:t>lepanje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ts val="1463"/>
                        </a:lnSpc>
                        <a:spcBef>
                          <a:spcPct val="0"/>
                        </a:spcBef>
                        <a:spcAft>
                          <a:spcPct val="0"/>
                        </a:spcAft>
                        <a:buClrTx/>
                        <a:buSzTx/>
                        <a:buFontTx/>
                        <a:buNone/>
                        <a:tabLst/>
                      </a:pPr>
                      <a:r>
                        <a:rPr kumimoji="0" lang="sl-SI" sz="1200" b="0" i="0" u="none" strike="noStrike" cap="none" normalizeH="0" baseline="0" dirty="0" smtClean="0">
                          <a:ln>
                            <a:noFill/>
                          </a:ln>
                          <a:solidFill>
                            <a:schemeClr val="tx1"/>
                          </a:solidFill>
                          <a:effectLst/>
                          <a:latin typeface="Times New Roman" pitchFamily="18" charset="0"/>
                          <a:cs typeface="Times New Roman" pitchFamily="18" charset="0"/>
                        </a:rPr>
                        <a:t>0,05-0,2 </a:t>
                      </a:r>
                      <a:r>
                        <a:rPr kumimoji="0" lang="sl-SI" sz="1200" b="0" i="0" u="none" strike="noStrike" cap="none" normalizeH="0" baseline="0" dirty="0" err="1" smtClean="0">
                          <a:ln>
                            <a:noFill/>
                          </a:ln>
                          <a:solidFill>
                            <a:schemeClr val="tx1"/>
                          </a:solidFill>
                          <a:effectLst/>
                          <a:latin typeface="Times New Roman" pitchFamily="18" charset="0"/>
                          <a:cs typeface="Times New Roman" pitchFamily="18" charset="0"/>
                        </a:rPr>
                        <a:t>μm</a:t>
                      </a:r>
                      <a:endParaRPr kumimoji="0" lang="sl-SI"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5" name="Tabela 4"/>
          <p:cNvGraphicFramePr>
            <a:graphicFrameLocks noGrp="1"/>
          </p:cNvGraphicFramePr>
          <p:nvPr/>
        </p:nvGraphicFramePr>
        <p:xfrm>
          <a:off x="508001" y="4639735"/>
          <a:ext cx="7687732" cy="1235430"/>
        </p:xfrm>
        <a:graphic>
          <a:graphicData uri="http://schemas.openxmlformats.org/drawingml/2006/table">
            <a:tbl>
              <a:tblPr/>
              <a:tblGrid>
                <a:gridCol w="972824"/>
                <a:gridCol w="972824"/>
                <a:gridCol w="2871042"/>
                <a:gridCol w="2871042"/>
              </a:tblGrid>
              <a:tr h="397229">
                <a:tc rowSpan="5">
                  <a:txBody>
                    <a:bodyPr/>
                    <a:lstStyle/>
                    <a:p>
                      <a:pPr marL="71755" marR="71755" algn="ctr">
                        <a:spcAft>
                          <a:spcPts val="0"/>
                        </a:spcAft>
                      </a:pPr>
                      <a:r>
                        <a:rPr lang="sl-SI" sz="1200" b="1" dirty="0">
                          <a:latin typeface="Times New Roman"/>
                          <a:ea typeface="Times New Roman"/>
                        </a:rPr>
                        <a:t>Orodje z nedoločeno geometrijsko </a:t>
                      </a:r>
                      <a:r>
                        <a:rPr lang="sl-SI" sz="1200" dirty="0">
                          <a:latin typeface="Times New Roman"/>
                          <a:ea typeface="Times New Roman"/>
                        </a:rPr>
                        <a:t>obliko</a:t>
                      </a:r>
                    </a:p>
                  </a:txBody>
                  <a:tcPr marL="66214" marR="66214"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rowSpan="3">
                  <a:txBody>
                    <a:bodyPr/>
                    <a:lstStyle/>
                    <a:p>
                      <a:pPr algn="l">
                        <a:spcBef>
                          <a:spcPts val="430"/>
                        </a:spcBef>
                        <a:spcAft>
                          <a:spcPts val="0"/>
                        </a:spcAft>
                      </a:pPr>
                      <a:r>
                        <a:rPr lang="sl-SI" sz="1100" b="1">
                          <a:latin typeface="Times New Roman"/>
                          <a:ea typeface="Times New Roman"/>
                        </a:rPr>
                        <a:t>Trdno</a:t>
                      </a:r>
                      <a:endParaRPr lang="sl-SI" sz="1200">
                        <a:latin typeface="Times New Roman"/>
                        <a:ea typeface="Times New Roman"/>
                      </a:endParaRPr>
                    </a:p>
                    <a:p>
                      <a:pPr algn="just">
                        <a:lnSpc>
                          <a:spcPts val="1100"/>
                        </a:lnSpc>
                        <a:spcAft>
                          <a:spcPts val="0"/>
                        </a:spcAft>
                      </a:pPr>
                      <a:r>
                        <a:rPr lang="sl-SI" sz="1100" b="1">
                          <a:latin typeface="Times New Roman"/>
                          <a:ea typeface="Times New Roman"/>
                        </a:rPr>
                        <a:t>orodje</a:t>
                      </a:r>
                      <a:endParaRPr lang="sl-SI" sz="1200">
                        <a:latin typeface="Times New Roman"/>
                        <a:ea typeface="Times New Roman"/>
                      </a:endParaRPr>
                    </a:p>
                  </a:txBody>
                  <a:tcPr marL="66214" marR="662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just">
                        <a:lnSpc>
                          <a:spcPts val="1100"/>
                        </a:lnSpc>
                        <a:spcAft>
                          <a:spcPts val="0"/>
                        </a:spcAft>
                      </a:pPr>
                      <a:r>
                        <a:rPr lang="sl-SI" sz="1100" dirty="0">
                          <a:latin typeface="Times New Roman"/>
                          <a:ea typeface="Times New Roman"/>
                        </a:rPr>
                        <a:t>brušenje</a:t>
                      </a:r>
                      <a:endParaRPr lang="sl-SI" sz="1200" dirty="0">
                        <a:latin typeface="Times New Roman"/>
                        <a:ea typeface="Times New Roman"/>
                      </a:endParaRPr>
                    </a:p>
                  </a:txBody>
                  <a:tcPr marL="66214" marR="662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100"/>
                        </a:lnSpc>
                        <a:spcAft>
                          <a:spcPts val="0"/>
                        </a:spcAft>
                      </a:pPr>
                      <a:r>
                        <a:rPr lang="sl-SI" sz="900">
                          <a:latin typeface="Times New Roman"/>
                          <a:ea typeface="Times New Roman"/>
                        </a:rPr>
                        <a:t>- končna obdelava rotacijskih in ravnih predmetov</a:t>
                      </a:r>
                      <a:endParaRPr lang="sl-SI" sz="1200">
                        <a:latin typeface="Times New Roman"/>
                        <a:ea typeface="Times New Roman"/>
                      </a:endParaRPr>
                    </a:p>
                  </a:txBody>
                  <a:tcPr marL="66214" marR="662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6267">
                <a:tc vMerge="1">
                  <a:txBody>
                    <a:bodyPr/>
                    <a:lstStyle/>
                    <a:p>
                      <a:endParaRPr lang="sl-SI"/>
                    </a:p>
                  </a:txBody>
                  <a:tcPr/>
                </a:tc>
                <a:tc vMerge="1">
                  <a:txBody>
                    <a:bodyPr/>
                    <a:lstStyle/>
                    <a:p>
                      <a:endParaRPr lang="sl-SI"/>
                    </a:p>
                  </a:txBody>
                  <a:tcPr/>
                </a:tc>
                <a:tc>
                  <a:txBody>
                    <a:bodyPr/>
                    <a:lstStyle/>
                    <a:p>
                      <a:pPr algn="just">
                        <a:lnSpc>
                          <a:spcPts val="1100"/>
                        </a:lnSpc>
                        <a:spcAft>
                          <a:spcPts val="0"/>
                        </a:spcAft>
                      </a:pPr>
                      <a:r>
                        <a:rPr lang="sl-SI" sz="1100" dirty="0" err="1">
                          <a:latin typeface="Times New Roman"/>
                          <a:ea typeface="Times New Roman"/>
                        </a:rPr>
                        <a:t>honanje</a:t>
                      </a:r>
                      <a:endParaRPr lang="sl-SI" sz="1200" dirty="0">
                        <a:latin typeface="Times New Roman"/>
                        <a:ea typeface="Times New Roman"/>
                      </a:endParaRPr>
                    </a:p>
                  </a:txBody>
                  <a:tcPr marL="66214" marR="662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100"/>
                        </a:lnSpc>
                        <a:spcAft>
                          <a:spcPts val="0"/>
                        </a:spcAft>
                      </a:pPr>
                      <a:r>
                        <a:rPr lang="sl-SI" sz="900">
                          <a:latin typeface="Times New Roman"/>
                          <a:ea typeface="Times New Roman"/>
                        </a:rPr>
                        <a:t>- fina obdelava lukenj, čepov in gredi</a:t>
                      </a:r>
                      <a:endParaRPr lang="sl-SI" sz="1200">
                        <a:latin typeface="Times New Roman"/>
                        <a:ea typeface="Times New Roman"/>
                      </a:endParaRPr>
                    </a:p>
                  </a:txBody>
                  <a:tcPr marL="66214" marR="662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6267">
                <a:tc vMerge="1">
                  <a:txBody>
                    <a:bodyPr/>
                    <a:lstStyle/>
                    <a:p>
                      <a:endParaRPr lang="sl-SI"/>
                    </a:p>
                  </a:txBody>
                  <a:tcPr/>
                </a:tc>
                <a:tc vMerge="1">
                  <a:txBody>
                    <a:bodyPr/>
                    <a:lstStyle/>
                    <a:p>
                      <a:endParaRPr lang="sl-SI"/>
                    </a:p>
                  </a:txBody>
                  <a:tcPr/>
                </a:tc>
                <a:tc>
                  <a:txBody>
                    <a:bodyPr/>
                    <a:lstStyle/>
                    <a:p>
                      <a:pPr algn="just">
                        <a:lnSpc>
                          <a:spcPts val="1100"/>
                        </a:lnSpc>
                        <a:spcAft>
                          <a:spcPts val="0"/>
                        </a:spcAft>
                      </a:pPr>
                      <a:r>
                        <a:rPr lang="sl-SI" sz="1100">
                          <a:latin typeface="Times New Roman"/>
                          <a:ea typeface="Times New Roman"/>
                        </a:rPr>
                        <a:t>superfiniš</a:t>
                      </a:r>
                      <a:endParaRPr lang="sl-SI" sz="1200">
                        <a:latin typeface="Times New Roman"/>
                        <a:ea typeface="Times New Roman"/>
                      </a:endParaRPr>
                    </a:p>
                  </a:txBody>
                  <a:tcPr marL="66214" marR="662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just">
                        <a:lnSpc>
                          <a:spcPts val="1100"/>
                        </a:lnSpc>
                        <a:spcAft>
                          <a:spcPts val="0"/>
                        </a:spcAft>
                      </a:pPr>
                      <a:r>
                        <a:rPr lang="sl-SI" sz="900">
                          <a:latin typeface="Times New Roman"/>
                          <a:ea typeface="Times New Roman"/>
                        </a:rPr>
                        <a:t>-fina obdelava</a:t>
                      </a:r>
                      <a:endParaRPr lang="sl-SI" sz="1200">
                        <a:latin typeface="Times New Roman"/>
                        <a:ea typeface="Times New Roman"/>
                      </a:endParaRPr>
                    </a:p>
                  </a:txBody>
                  <a:tcPr marL="66214" marR="662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r>
              <a:tr h="186267">
                <a:tc vMerge="1">
                  <a:txBody>
                    <a:bodyPr/>
                    <a:lstStyle/>
                    <a:p>
                      <a:endParaRPr lang="sl-SI"/>
                    </a:p>
                  </a:txBody>
                  <a:tcPr/>
                </a:tc>
                <a:tc rowSpan="2">
                  <a:txBody>
                    <a:bodyPr/>
                    <a:lstStyle/>
                    <a:p>
                      <a:pPr algn="just">
                        <a:lnSpc>
                          <a:spcPts val="1100"/>
                        </a:lnSpc>
                        <a:spcAft>
                          <a:spcPts val="0"/>
                        </a:spcAft>
                      </a:pPr>
                      <a:r>
                        <a:rPr lang="sl-SI" sz="1100" b="1">
                          <a:latin typeface="Times New Roman"/>
                          <a:ea typeface="Times New Roman"/>
                        </a:rPr>
                        <a:t>Nevezano  orodje</a:t>
                      </a:r>
                      <a:endParaRPr lang="sl-SI" sz="1200">
                        <a:latin typeface="Times New Roman"/>
                        <a:ea typeface="Times New Roman"/>
                      </a:endParaRPr>
                    </a:p>
                  </a:txBody>
                  <a:tcPr marL="66214" marR="662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just">
                        <a:lnSpc>
                          <a:spcPts val="1100"/>
                        </a:lnSpc>
                        <a:spcAft>
                          <a:spcPts val="0"/>
                        </a:spcAft>
                      </a:pPr>
                      <a:r>
                        <a:rPr lang="sl-SI" sz="1100">
                          <a:latin typeface="Times New Roman"/>
                          <a:ea typeface="Times New Roman"/>
                        </a:rPr>
                        <a:t>lepanje</a:t>
                      </a:r>
                      <a:endParaRPr lang="sl-SI" sz="1200">
                        <a:latin typeface="Times New Roman"/>
                        <a:ea typeface="Times New Roman"/>
                      </a:endParaRPr>
                    </a:p>
                  </a:txBody>
                  <a:tcPr marL="66214" marR="662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100"/>
                        </a:lnSpc>
                        <a:spcAft>
                          <a:spcPts val="0"/>
                        </a:spcAft>
                      </a:pPr>
                      <a:r>
                        <a:rPr lang="sl-SI" sz="900">
                          <a:latin typeface="Times New Roman"/>
                          <a:ea typeface="Times New Roman"/>
                        </a:rPr>
                        <a:t>- fina obdelava</a:t>
                      </a:r>
                      <a:endParaRPr lang="sl-SI" sz="1200">
                        <a:latin typeface="Times New Roman"/>
                        <a:ea typeface="Times New Roman"/>
                      </a:endParaRPr>
                    </a:p>
                  </a:txBody>
                  <a:tcPr marL="66214" marR="662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9400">
                <a:tc vMerge="1">
                  <a:txBody>
                    <a:bodyPr/>
                    <a:lstStyle/>
                    <a:p>
                      <a:endParaRPr lang="sl-SI"/>
                    </a:p>
                  </a:txBody>
                  <a:tcPr/>
                </a:tc>
                <a:tc vMerge="1">
                  <a:txBody>
                    <a:bodyPr/>
                    <a:lstStyle/>
                    <a:p>
                      <a:endParaRPr lang="sl-SI"/>
                    </a:p>
                  </a:txBody>
                  <a:tcPr/>
                </a:tc>
                <a:tc>
                  <a:txBody>
                    <a:bodyPr/>
                    <a:lstStyle/>
                    <a:p>
                      <a:pPr algn="l">
                        <a:lnSpc>
                          <a:spcPts val="1100"/>
                        </a:lnSpc>
                        <a:spcAft>
                          <a:spcPts val="0"/>
                        </a:spcAft>
                      </a:pPr>
                      <a:r>
                        <a:rPr lang="sl-SI" sz="1100">
                          <a:latin typeface="Times New Roman"/>
                          <a:ea typeface="Times New Roman"/>
                        </a:rPr>
                        <a:t>ultra zvočna obdelava</a:t>
                      </a:r>
                      <a:endParaRPr lang="sl-SI" sz="1200">
                        <a:latin typeface="Times New Roman"/>
                        <a:ea typeface="Times New Roman"/>
                      </a:endParaRPr>
                    </a:p>
                  </a:txBody>
                  <a:tcPr marL="66214" marR="662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just">
                        <a:lnSpc>
                          <a:spcPts val="1100"/>
                        </a:lnSpc>
                        <a:spcAft>
                          <a:spcPts val="0"/>
                        </a:spcAft>
                      </a:pPr>
                      <a:r>
                        <a:rPr lang="sl-SI" sz="900" dirty="0">
                          <a:latin typeface="Times New Roman"/>
                          <a:ea typeface="Times New Roman"/>
                        </a:rPr>
                        <a:t>- izdelava poljubnih izvrtin in izrezov tudi v naj trše materiale</a:t>
                      </a:r>
                      <a:endParaRPr lang="sl-SI" sz="1200" dirty="0">
                        <a:latin typeface="Times New Roman"/>
                        <a:ea typeface="Times New Roman"/>
                      </a:endParaRPr>
                    </a:p>
                  </a:txBody>
                  <a:tcPr marL="66214" marR="662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r>
            </a:tbl>
          </a:graphicData>
        </a:graphic>
      </p:graphicFrame>
      <p:sp>
        <p:nvSpPr>
          <p:cNvPr id="25623" name="Rectangle 1"/>
          <p:cNvSpPr>
            <a:spLocks noChangeArrowheads="1"/>
          </p:cNvSpPr>
          <p:nvPr/>
        </p:nvSpPr>
        <p:spPr bwMode="auto">
          <a:xfrm>
            <a:off x="146050" y="631826"/>
            <a:ext cx="8242300" cy="3170099"/>
          </a:xfrm>
          <a:prstGeom prst="rect">
            <a:avLst/>
          </a:prstGeom>
          <a:noFill/>
          <a:ln w="9525">
            <a:noFill/>
            <a:miter lim="800000"/>
            <a:headEnd/>
            <a:tailEnd/>
          </a:ln>
        </p:spPr>
        <p:txBody>
          <a:bodyPr anchor="ctr">
            <a:spAutoFit/>
          </a:bodyPr>
          <a:lstStyle/>
          <a:p>
            <a:pPr indent="198438"/>
            <a:r>
              <a:rPr lang="sl-SI" sz="1600" b="1">
                <a:latin typeface="Arial" charset="0"/>
                <a:cs typeface="Times New Roman" pitchFamily="18" charset="0"/>
              </a:rPr>
              <a:t>FINI  POSTOPKI OBDELAVE</a:t>
            </a:r>
            <a:endParaRPr lang="sl-SI" sz="1200">
              <a:latin typeface="Arial" charset="0"/>
              <a:cs typeface="Times New Roman" pitchFamily="18" charset="0"/>
            </a:endParaRPr>
          </a:p>
          <a:p>
            <a:pPr indent="198438" eaLnBrk="0" hangingPunct="0"/>
            <a:r>
              <a:rPr lang="sl-SI" sz="1600" b="1">
                <a:latin typeface="Arial" charset="0"/>
                <a:cs typeface="Times New Roman" pitchFamily="18" charset="0"/>
              </a:rPr>
              <a:t>Postopki najfinejše obdelave so tisti, ki zagotavljajo zelo kvalitetno površino 	obdelovanca, zelo majhno hrapavost pri nespremenjeni površinski 	kristalni zgradbi</a:t>
            </a:r>
            <a:r>
              <a:rPr lang="sl-SI" sz="1600">
                <a:latin typeface="Arial" charset="0"/>
                <a:cs typeface="Times New Roman" pitchFamily="18" charset="0"/>
              </a:rPr>
              <a:t>. </a:t>
            </a:r>
            <a:r>
              <a:rPr lang="sl-SI" sz="1600" b="1">
                <a:latin typeface="Arial" charset="0"/>
                <a:cs typeface="Times New Roman" pitchFamily="18" charset="0"/>
              </a:rPr>
              <a:t>Pri tem ni termičnih in mehanskih sprememb v strukturi 	površine. </a:t>
            </a:r>
            <a:endParaRPr lang="sl-SI" sz="1600">
              <a:latin typeface="Arial" charset="0"/>
              <a:cs typeface="Times New Roman" pitchFamily="18" charset="0"/>
            </a:endParaRPr>
          </a:p>
          <a:p>
            <a:pPr indent="198438" eaLnBrk="0" hangingPunct="0"/>
            <a:r>
              <a:rPr lang="sl-SI" sz="1600">
                <a:latin typeface="Arial" charset="0"/>
                <a:cs typeface="Times New Roman" pitchFamily="18" charset="0"/>
              </a:rPr>
              <a:t>Obdelava lahko poteka</a:t>
            </a:r>
          </a:p>
          <a:p>
            <a:pPr indent="198438" eaLnBrk="0" hangingPunct="0"/>
            <a:r>
              <a:rPr lang="sl-SI" sz="1600">
                <a:latin typeface="Arial" charset="0"/>
                <a:cs typeface="Times New Roman" pitchFamily="18" charset="0"/>
              </a:rPr>
              <a:t>-  </a:t>
            </a:r>
            <a:r>
              <a:rPr lang="sl-SI" sz="1600" b="1">
                <a:latin typeface="Arial" charset="0"/>
                <a:cs typeface="Times New Roman" pitchFamily="18" charset="0"/>
              </a:rPr>
              <a:t>z vezanim orodjem </a:t>
            </a:r>
            <a:r>
              <a:rPr lang="sl-SI" sz="1600">
                <a:latin typeface="Arial" charset="0"/>
                <a:cs typeface="Times New Roman" pitchFamily="18" charset="0"/>
              </a:rPr>
              <a:t>(brusnim segmentom, brusom) ali pa poteka </a:t>
            </a:r>
          </a:p>
          <a:p>
            <a:pPr indent="198438" eaLnBrk="0" hangingPunct="0"/>
            <a:r>
              <a:rPr lang="sl-SI" sz="1600">
                <a:latin typeface="Arial" charset="0"/>
                <a:cs typeface="Times New Roman" pitchFamily="18" charset="0"/>
              </a:rPr>
              <a:t>- </a:t>
            </a:r>
            <a:r>
              <a:rPr lang="sl-SI" sz="1600" b="1">
                <a:latin typeface="Arial" charset="0"/>
                <a:cs typeface="Times New Roman" pitchFamily="18" charset="0"/>
              </a:rPr>
              <a:t>z nevezanim orodjem, </a:t>
            </a:r>
            <a:r>
              <a:rPr lang="sl-SI" sz="1600">
                <a:latin typeface="Arial" charset="0"/>
                <a:cs typeface="Times New Roman" pitchFamily="18" charset="0"/>
              </a:rPr>
              <a:t>kot so različne polirne paste z raznovrstno zasnovo 	vezivnih </a:t>
            </a:r>
          </a:p>
          <a:p>
            <a:pPr indent="198438" eaLnBrk="0" hangingPunct="0"/>
            <a:r>
              <a:rPr lang="sl-SI" sz="1600">
                <a:latin typeface="Arial" charset="0"/>
                <a:cs typeface="Times New Roman" pitchFamily="18" charset="0"/>
              </a:rPr>
              <a:t>   sredstev in zrn. </a:t>
            </a:r>
          </a:p>
          <a:p>
            <a:pPr indent="198438" eaLnBrk="0" hangingPunct="0"/>
            <a:r>
              <a:rPr lang="sl-SI" sz="1600">
                <a:latin typeface="Arial" charset="0"/>
                <a:cs typeface="Times New Roman" pitchFamily="18" charset="0"/>
              </a:rPr>
              <a:t>Postopki, ki dajejo tako kvalitetno površino so:</a:t>
            </a:r>
          </a:p>
          <a:p>
            <a:pPr indent="198438" eaLnBrk="0" hangingPunct="0"/>
            <a:r>
              <a:rPr lang="sl-SI" sz="1600" b="1">
                <a:latin typeface="Arial" charset="0"/>
                <a:cs typeface="Times New Roman" pitchFamily="18" charset="0"/>
              </a:rPr>
              <a:t>  </a:t>
            </a:r>
            <a:endParaRPr lang="sl-SI" sz="1600">
              <a:latin typeface="Arial" charset="0"/>
              <a:cs typeface="Times New Roman" pitchFamily="18" charset="0"/>
            </a:endParaRPr>
          </a:p>
          <a:p>
            <a:pPr indent="198438" eaLnBrk="0" hangingPunct="0"/>
            <a:endParaRPr lang="sl-SI">
              <a:latin typeface="Arial" charset="0"/>
            </a:endParaRPr>
          </a:p>
        </p:txBody>
      </p:sp>
      <p:sp>
        <p:nvSpPr>
          <p:cNvPr id="6" name="Ograda številke diapozitiva 5"/>
          <p:cNvSpPr>
            <a:spLocks noGrp="1"/>
          </p:cNvSpPr>
          <p:nvPr>
            <p:ph type="sldNum" sz="quarter" idx="12"/>
          </p:nvPr>
        </p:nvSpPr>
        <p:spPr/>
        <p:txBody>
          <a:bodyPr/>
          <a:lstStyle/>
          <a:p>
            <a:pPr>
              <a:defRPr/>
            </a:pPr>
            <a:fld id="{821BEA32-7D8F-4A39-9DFB-93E63D3732CD}" type="slidenum">
              <a:rPr lang="sl-SI" smtClean="0"/>
              <a:pPr>
                <a:defRPr/>
              </a:pPr>
              <a:t>2</a:t>
            </a:fld>
            <a:endParaRPr lang="sl-SI"/>
          </a:p>
        </p:txBody>
      </p:sp>
      <p:sp>
        <p:nvSpPr>
          <p:cNvPr id="7" name="Ograda noge 6"/>
          <p:cNvSpPr>
            <a:spLocks noGrp="1"/>
          </p:cNvSpPr>
          <p:nvPr>
            <p:ph type="ftr" sz="quarter" idx="11"/>
          </p:nvPr>
        </p:nvSpPr>
        <p:spPr/>
        <p:txBody>
          <a:bodyPr/>
          <a:lstStyle/>
          <a:p>
            <a:pPr>
              <a:defRPr/>
            </a:pPr>
            <a:r>
              <a:rPr lang="sl-SI" dirty="0" smtClean="0"/>
              <a:t>TPR Klemenšek     </a:t>
            </a:r>
            <a:r>
              <a:rPr lang="sl-SI" dirty="0" smtClean="0"/>
              <a:t>3.8.3 </a:t>
            </a:r>
            <a:r>
              <a:rPr lang="sl-SI" dirty="0" err="1" smtClean="0"/>
              <a:t>Superfiniš</a:t>
            </a:r>
            <a:r>
              <a:rPr lang="sl-SI" dirty="0" smtClean="0"/>
              <a:t> </a:t>
            </a:r>
            <a:endParaRPr lang="sl-SI"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lepanje8"/>
          <p:cNvPicPr>
            <a:picLocks noChangeAspect="1" noChangeArrowheads="1"/>
          </p:cNvPicPr>
          <p:nvPr/>
        </p:nvPicPr>
        <p:blipFill>
          <a:blip r:embed="rId3"/>
          <a:srcRect/>
          <a:stretch>
            <a:fillRect/>
          </a:stretch>
        </p:blipFill>
        <p:spPr bwMode="auto">
          <a:xfrm>
            <a:off x="2166940" y="3127377"/>
            <a:ext cx="3095625" cy="2663825"/>
          </a:xfrm>
          <a:prstGeom prst="rect">
            <a:avLst/>
          </a:prstGeom>
          <a:noFill/>
          <a:ln w="9525">
            <a:noFill/>
            <a:miter lim="800000"/>
            <a:headEnd/>
            <a:tailEnd/>
          </a:ln>
        </p:spPr>
      </p:pic>
      <p:sp>
        <p:nvSpPr>
          <p:cNvPr id="44035" name="Pravokotnik 3"/>
          <p:cNvSpPr>
            <a:spLocks noChangeArrowheads="1"/>
          </p:cNvSpPr>
          <p:nvPr/>
        </p:nvSpPr>
        <p:spPr bwMode="auto">
          <a:xfrm>
            <a:off x="412750" y="1035051"/>
            <a:ext cx="7772400" cy="1692771"/>
          </a:xfrm>
          <a:prstGeom prst="rect">
            <a:avLst/>
          </a:prstGeom>
          <a:noFill/>
          <a:ln w="9525">
            <a:noFill/>
            <a:miter lim="800000"/>
            <a:headEnd/>
            <a:tailEnd/>
          </a:ln>
        </p:spPr>
        <p:txBody>
          <a:bodyPr>
            <a:spAutoFit/>
          </a:bodyPr>
          <a:lstStyle/>
          <a:p>
            <a:r>
              <a:rPr lang="sl-SI" sz="2000">
                <a:solidFill>
                  <a:schemeClr val="bg1"/>
                </a:solidFill>
              </a:rPr>
              <a:t>Med dvema ploščama lahko lepamo tudi </a:t>
            </a:r>
            <a:r>
              <a:rPr lang="sl-SI" sz="2000" b="1">
                <a:solidFill>
                  <a:schemeClr val="bg1"/>
                </a:solidFill>
              </a:rPr>
              <a:t>manjše </a:t>
            </a:r>
            <a:r>
              <a:rPr lang="sl-SI" sz="2000" b="1" i="1">
                <a:solidFill>
                  <a:schemeClr val="bg1"/>
                </a:solidFill>
              </a:rPr>
              <a:t>valjaste obdelovance</a:t>
            </a:r>
            <a:r>
              <a:rPr lang="sl-SI" sz="2000" i="1">
                <a:solidFill>
                  <a:schemeClr val="bg1"/>
                </a:solidFill>
              </a:rPr>
              <a:t>. </a:t>
            </a:r>
            <a:r>
              <a:rPr lang="sl-SI" sz="2000">
                <a:solidFill>
                  <a:schemeClr val="bg1"/>
                </a:solidFill>
              </a:rPr>
              <a:t>Kletka mora imeti obdelovancem ustrezna okna, pri čemer je dobro, če so ta okna usmerjena tangencialno . Tako dosežemo večje spodrsava­nje in s tem hitrejšo obdelavo</a:t>
            </a:r>
            <a:r>
              <a:rPr lang="sl-SI">
                <a:solidFill>
                  <a:schemeClr val="bg1"/>
                </a:solidFill>
              </a:rPr>
              <a:t>.</a:t>
            </a:r>
          </a:p>
        </p:txBody>
      </p:sp>
      <p:sp>
        <p:nvSpPr>
          <p:cNvPr id="4" name="Ograda številke diapozitiva 3"/>
          <p:cNvSpPr>
            <a:spLocks noGrp="1"/>
          </p:cNvSpPr>
          <p:nvPr>
            <p:ph type="sldNum" sz="quarter" idx="12"/>
          </p:nvPr>
        </p:nvSpPr>
        <p:spPr/>
        <p:txBody>
          <a:bodyPr/>
          <a:lstStyle/>
          <a:p>
            <a:pPr>
              <a:defRPr/>
            </a:pPr>
            <a:fld id="{8C9B8DB6-DA7F-4B90-AE60-84C46D81A554}" type="slidenum">
              <a:rPr lang="sl-SI" smtClean="0"/>
              <a:pPr>
                <a:defRPr/>
              </a:pPr>
              <a:t>20</a:t>
            </a:fld>
            <a:endParaRPr lang="sl-SI"/>
          </a:p>
        </p:txBody>
      </p:sp>
      <p:sp>
        <p:nvSpPr>
          <p:cNvPr id="5" name="Ograda noge 4"/>
          <p:cNvSpPr>
            <a:spLocks noGrp="1"/>
          </p:cNvSpPr>
          <p:nvPr>
            <p:ph type="ftr" sz="quarter" idx="11"/>
          </p:nvPr>
        </p:nvSpPr>
        <p:spPr/>
        <p:txBody>
          <a:bodyPr/>
          <a:lstStyle/>
          <a:p>
            <a:pPr>
              <a:defRPr/>
            </a:pPr>
            <a:r>
              <a:rPr lang="sl-SI" smtClean="0"/>
              <a:t>TEH Klemenšek     3.8.3 Superfiniš </a:t>
            </a:r>
            <a:endParaRPr lang="sl-SI"/>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Pravokotnik 3"/>
          <p:cNvSpPr>
            <a:spLocks noChangeArrowheads="1"/>
          </p:cNvSpPr>
          <p:nvPr/>
        </p:nvSpPr>
        <p:spPr bwMode="auto">
          <a:xfrm>
            <a:off x="412750" y="1035051"/>
            <a:ext cx="7772400" cy="1631216"/>
          </a:xfrm>
          <a:prstGeom prst="rect">
            <a:avLst/>
          </a:prstGeom>
          <a:noFill/>
          <a:ln w="9525">
            <a:noFill/>
            <a:miter lim="800000"/>
            <a:headEnd/>
            <a:tailEnd/>
          </a:ln>
        </p:spPr>
        <p:txBody>
          <a:bodyPr>
            <a:spAutoFit/>
          </a:bodyPr>
          <a:lstStyle/>
          <a:p>
            <a:r>
              <a:rPr lang="sl-SI" sz="2000" b="1" i="1">
                <a:solidFill>
                  <a:schemeClr val="bg1"/>
                </a:solidFill>
              </a:rPr>
              <a:t>Notranje valjaste ploskve</a:t>
            </a:r>
            <a:r>
              <a:rPr lang="sl-SI" sz="2000" i="1">
                <a:solidFill>
                  <a:schemeClr val="bg1"/>
                </a:solidFill>
              </a:rPr>
              <a:t> </a:t>
            </a:r>
            <a:r>
              <a:rPr lang="sl-SI" sz="2000">
                <a:solidFill>
                  <a:schemeClr val="bg1"/>
                </a:solidFill>
              </a:rPr>
              <a:t>lepamo s trni, ki jih je mogoče razpirati, da se prilagodijo povečanju izvrtine zaradi obdelave . Z razpiranjem trna dobimo tudi za obdelavo potrebni ploščinski pritisk</a:t>
            </a:r>
            <a:r>
              <a:rPr lang="sl-SI" sz="2000"/>
              <a:t>.</a:t>
            </a:r>
          </a:p>
          <a:p>
            <a:r>
              <a:rPr lang="sl-SI" sz="2000"/>
              <a:t> </a:t>
            </a:r>
          </a:p>
        </p:txBody>
      </p:sp>
      <p:pic>
        <p:nvPicPr>
          <p:cNvPr id="45059" name="Picture 2" descr="lepanje8"/>
          <p:cNvPicPr>
            <a:picLocks noChangeAspect="1" noChangeArrowheads="1"/>
          </p:cNvPicPr>
          <p:nvPr/>
        </p:nvPicPr>
        <p:blipFill>
          <a:blip r:embed="rId3"/>
          <a:srcRect/>
          <a:stretch>
            <a:fillRect/>
          </a:stretch>
        </p:blipFill>
        <p:spPr bwMode="auto">
          <a:xfrm>
            <a:off x="450852" y="3138489"/>
            <a:ext cx="7916863" cy="2065337"/>
          </a:xfrm>
          <a:prstGeom prst="rect">
            <a:avLst/>
          </a:prstGeom>
          <a:noFill/>
          <a:ln w="9525">
            <a:noFill/>
            <a:miter lim="800000"/>
            <a:headEnd/>
            <a:tailEnd/>
          </a:ln>
        </p:spPr>
      </p:pic>
      <p:sp>
        <p:nvSpPr>
          <p:cNvPr id="4" name="Ograda številke diapozitiva 3"/>
          <p:cNvSpPr>
            <a:spLocks noGrp="1"/>
          </p:cNvSpPr>
          <p:nvPr>
            <p:ph type="sldNum" sz="quarter" idx="12"/>
          </p:nvPr>
        </p:nvSpPr>
        <p:spPr/>
        <p:txBody>
          <a:bodyPr/>
          <a:lstStyle/>
          <a:p>
            <a:pPr>
              <a:defRPr/>
            </a:pPr>
            <a:fld id="{8C9B8DB6-DA7F-4B90-AE60-84C46D81A554}" type="slidenum">
              <a:rPr lang="sl-SI" smtClean="0"/>
              <a:pPr>
                <a:defRPr/>
              </a:pPr>
              <a:t>21</a:t>
            </a:fld>
            <a:endParaRPr lang="sl-SI"/>
          </a:p>
        </p:txBody>
      </p:sp>
      <p:sp>
        <p:nvSpPr>
          <p:cNvPr id="5" name="Ograda noge 4"/>
          <p:cNvSpPr>
            <a:spLocks noGrp="1"/>
          </p:cNvSpPr>
          <p:nvPr>
            <p:ph type="ftr" sz="quarter" idx="11"/>
          </p:nvPr>
        </p:nvSpPr>
        <p:spPr/>
        <p:txBody>
          <a:bodyPr/>
          <a:lstStyle/>
          <a:p>
            <a:pPr>
              <a:defRPr/>
            </a:pPr>
            <a:r>
              <a:rPr lang="sl-SI" smtClean="0"/>
              <a:t>TEH Klemenšek     3.8.3 Superfiniš </a:t>
            </a:r>
            <a:endParaRPr lang="sl-SI"/>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Pravokotnik 1"/>
          <p:cNvSpPr>
            <a:spLocks noChangeArrowheads="1"/>
          </p:cNvSpPr>
          <p:nvPr/>
        </p:nvSpPr>
        <p:spPr bwMode="auto">
          <a:xfrm>
            <a:off x="384175" y="796926"/>
            <a:ext cx="8364538" cy="2616101"/>
          </a:xfrm>
          <a:prstGeom prst="rect">
            <a:avLst/>
          </a:prstGeom>
          <a:noFill/>
          <a:ln w="9525">
            <a:noFill/>
            <a:miter lim="800000"/>
            <a:headEnd/>
            <a:tailEnd/>
          </a:ln>
        </p:spPr>
        <p:txBody>
          <a:bodyPr>
            <a:spAutoFit/>
          </a:bodyPr>
          <a:lstStyle/>
          <a:p>
            <a:r>
              <a:rPr lang="sl-SI" sz="2000">
                <a:solidFill>
                  <a:schemeClr val="bg1"/>
                </a:solidFill>
              </a:rPr>
              <a:t>Lepanje dela </a:t>
            </a:r>
            <a:r>
              <a:rPr lang="sl-SI" sz="2000" b="1">
                <a:solidFill>
                  <a:schemeClr val="bg1"/>
                </a:solidFill>
              </a:rPr>
              <a:t>konkavne krogelne ploskve</a:t>
            </a:r>
            <a:r>
              <a:rPr lang="sl-SI" sz="2000">
                <a:solidFill>
                  <a:schemeClr val="bg1"/>
                </a:solidFill>
              </a:rPr>
              <a:t> je shematično prikazano na sliki 8.7 b. Obdelovanec (na primer konkavna leča) je pritrjen ali prilepljen na vrtečo se mizo, nosilec zrn konveksne oblike (kalup) pa niha okrog toč­ke, ki leži natančno na osi vrtenja mize.</a:t>
            </a:r>
          </a:p>
          <a:p>
            <a:r>
              <a:rPr lang="sl-SI" sz="2000">
                <a:solidFill>
                  <a:schemeClr val="bg1"/>
                </a:solidFill>
              </a:rPr>
              <a:t>Na enak način je mogoče lepati tudi konveksno ploskev, le da mora bi­ti v tem primeru obdelovanec pritrjen na nihajoči del, kalup pa na vrtečo se mizo</a:t>
            </a:r>
            <a:r>
              <a:rPr lang="sl-SI"/>
              <a:t>.</a:t>
            </a:r>
          </a:p>
        </p:txBody>
      </p:sp>
      <p:pic>
        <p:nvPicPr>
          <p:cNvPr id="46083" name="Picture 1" descr="LEPANJE 8"/>
          <p:cNvPicPr>
            <a:picLocks noChangeAspect="1" noChangeArrowheads="1"/>
          </p:cNvPicPr>
          <p:nvPr/>
        </p:nvPicPr>
        <p:blipFill>
          <a:blip r:embed="rId3"/>
          <a:srcRect l="5464" r="18442" b="10335"/>
          <a:stretch>
            <a:fillRect/>
          </a:stretch>
        </p:blipFill>
        <p:spPr bwMode="auto">
          <a:xfrm>
            <a:off x="1873252" y="3397250"/>
            <a:ext cx="4900613" cy="2687639"/>
          </a:xfrm>
          <a:prstGeom prst="rect">
            <a:avLst/>
          </a:prstGeom>
          <a:noFill/>
          <a:ln w="9525">
            <a:noFill/>
            <a:miter lim="800000"/>
            <a:headEnd/>
            <a:tailEnd/>
          </a:ln>
        </p:spPr>
      </p:pic>
      <p:sp>
        <p:nvSpPr>
          <p:cNvPr id="4" name="Ograda številke diapozitiva 3"/>
          <p:cNvSpPr>
            <a:spLocks noGrp="1"/>
          </p:cNvSpPr>
          <p:nvPr>
            <p:ph type="sldNum" sz="quarter" idx="12"/>
          </p:nvPr>
        </p:nvSpPr>
        <p:spPr/>
        <p:txBody>
          <a:bodyPr/>
          <a:lstStyle/>
          <a:p>
            <a:pPr>
              <a:defRPr/>
            </a:pPr>
            <a:fld id="{8C9B8DB6-DA7F-4B90-AE60-84C46D81A554}" type="slidenum">
              <a:rPr lang="sl-SI" smtClean="0"/>
              <a:pPr>
                <a:defRPr/>
              </a:pPr>
              <a:t>22</a:t>
            </a:fld>
            <a:endParaRPr lang="sl-SI"/>
          </a:p>
        </p:txBody>
      </p:sp>
      <p:sp>
        <p:nvSpPr>
          <p:cNvPr id="5" name="Ograda noge 4"/>
          <p:cNvSpPr>
            <a:spLocks noGrp="1"/>
          </p:cNvSpPr>
          <p:nvPr>
            <p:ph type="ftr" sz="quarter" idx="11"/>
          </p:nvPr>
        </p:nvSpPr>
        <p:spPr/>
        <p:txBody>
          <a:bodyPr/>
          <a:lstStyle/>
          <a:p>
            <a:pPr>
              <a:defRPr/>
            </a:pPr>
            <a:r>
              <a:rPr lang="sl-SI" smtClean="0"/>
              <a:t>TEH Klemenšek     3.8.3 Superfiniš </a:t>
            </a:r>
            <a:endParaRPr lang="sl-SI"/>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1"/>
          <p:cNvPicPr>
            <a:picLocks noChangeAspect="1" noChangeArrowheads="1"/>
          </p:cNvPicPr>
          <p:nvPr/>
        </p:nvPicPr>
        <p:blipFill>
          <a:blip r:embed="rId3"/>
          <a:srcRect/>
          <a:stretch>
            <a:fillRect/>
          </a:stretch>
        </p:blipFill>
        <p:spPr bwMode="auto">
          <a:xfrm>
            <a:off x="677865" y="1411290"/>
            <a:ext cx="4930775" cy="3838575"/>
          </a:xfrm>
          <a:prstGeom prst="rect">
            <a:avLst/>
          </a:prstGeom>
          <a:noFill/>
          <a:ln w="9525">
            <a:noFill/>
            <a:miter lim="800000"/>
            <a:headEnd/>
            <a:tailEnd/>
          </a:ln>
        </p:spPr>
      </p:pic>
      <p:sp>
        <p:nvSpPr>
          <p:cNvPr id="47107" name="Pravokotnik 2"/>
          <p:cNvSpPr>
            <a:spLocks noChangeArrowheads="1"/>
          </p:cNvSpPr>
          <p:nvPr/>
        </p:nvSpPr>
        <p:spPr bwMode="auto">
          <a:xfrm>
            <a:off x="5848351" y="2081214"/>
            <a:ext cx="2743059" cy="461665"/>
          </a:xfrm>
          <a:prstGeom prst="rect">
            <a:avLst/>
          </a:prstGeom>
          <a:noFill/>
          <a:ln w="9525">
            <a:noFill/>
            <a:miter lim="800000"/>
            <a:headEnd/>
            <a:tailEnd/>
          </a:ln>
        </p:spPr>
        <p:txBody>
          <a:bodyPr wrap="none">
            <a:spAutoFit/>
          </a:bodyPr>
          <a:lstStyle/>
          <a:p>
            <a:r>
              <a:rPr lang="sl-SI">
                <a:solidFill>
                  <a:schemeClr val="bg1"/>
                </a:solidFill>
              </a:rPr>
              <a:t>Stroj za  lepanje</a:t>
            </a:r>
          </a:p>
        </p:txBody>
      </p:sp>
      <p:pic>
        <p:nvPicPr>
          <p:cNvPr id="47108" name="Picture 2"/>
          <p:cNvPicPr>
            <a:picLocks noChangeAspect="1" noChangeArrowheads="1"/>
          </p:cNvPicPr>
          <p:nvPr/>
        </p:nvPicPr>
        <p:blipFill>
          <a:blip r:embed="rId4"/>
          <a:srcRect/>
          <a:stretch>
            <a:fillRect/>
          </a:stretch>
        </p:blipFill>
        <p:spPr bwMode="auto">
          <a:xfrm>
            <a:off x="6242052" y="3295649"/>
            <a:ext cx="1895475" cy="2878139"/>
          </a:xfrm>
          <a:prstGeom prst="rect">
            <a:avLst/>
          </a:prstGeom>
          <a:noFill/>
          <a:ln w="9525">
            <a:noFill/>
            <a:miter lim="800000"/>
            <a:headEnd/>
            <a:tailEnd/>
          </a:ln>
        </p:spPr>
      </p:pic>
      <p:sp>
        <p:nvSpPr>
          <p:cNvPr id="5" name="Ograda številke diapozitiva 4"/>
          <p:cNvSpPr>
            <a:spLocks noGrp="1"/>
          </p:cNvSpPr>
          <p:nvPr>
            <p:ph type="sldNum" sz="quarter" idx="12"/>
          </p:nvPr>
        </p:nvSpPr>
        <p:spPr/>
        <p:txBody>
          <a:bodyPr/>
          <a:lstStyle/>
          <a:p>
            <a:pPr>
              <a:defRPr/>
            </a:pPr>
            <a:fld id="{8C9B8DB6-DA7F-4B90-AE60-84C46D81A554}" type="slidenum">
              <a:rPr lang="sl-SI" smtClean="0"/>
              <a:pPr>
                <a:defRPr/>
              </a:pPr>
              <a:t>23</a:t>
            </a:fld>
            <a:endParaRPr lang="sl-SI"/>
          </a:p>
        </p:txBody>
      </p:sp>
      <p:sp>
        <p:nvSpPr>
          <p:cNvPr id="6" name="Ograda noge 5"/>
          <p:cNvSpPr>
            <a:spLocks noGrp="1"/>
          </p:cNvSpPr>
          <p:nvPr>
            <p:ph type="ftr" sz="quarter" idx="11"/>
          </p:nvPr>
        </p:nvSpPr>
        <p:spPr/>
        <p:txBody>
          <a:bodyPr/>
          <a:lstStyle/>
          <a:p>
            <a:pPr>
              <a:defRPr/>
            </a:pPr>
            <a:r>
              <a:rPr lang="sl-SI" smtClean="0"/>
              <a:t>TEH Klemenšek     3.8.3 Superfiniš </a:t>
            </a:r>
            <a:endParaRPr lang="sl-SI"/>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
          <p:cNvPicPr>
            <a:picLocks noChangeAspect="1" noChangeArrowheads="1"/>
          </p:cNvPicPr>
          <p:nvPr/>
        </p:nvPicPr>
        <p:blipFill>
          <a:blip r:embed="rId3"/>
          <a:srcRect/>
          <a:stretch>
            <a:fillRect/>
          </a:stretch>
        </p:blipFill>
        <p:spPr bwMode="auto">
          <a:xfrm>
            <a:off x="2190750" y="1568452"/>
            <a:ext cx="5632450" cy="4314825"/>
          </a:xfrm>
          <a:prstGeom prst="rect">
            <a:avLst/>
          </a:prstGeom>
          <a:noFill/>
          <a:ln w="9525">
            <a:noFill/>
            <a:miter lim="800000"/>
            <a:headEnd/>
            <a:tailEnd/>
          </a:ln>
        </p:spPr>
      </p:pic>
      <p:sp>
        <p:nvSpPr>
          <p:cNvPr id="48131" name="PoljeZBesedilom 2"/>
          <p:cNvSpPr txBox="1">
            <a:spLocks noChangeArrowheads="1"/>
          </p:cNvSpPr>
          <p:nvPr/>
        </p:nvSpPr>
        <p:spPr bwMode="auto">
          <a:xfrm>
            <a:off x="631827" y="958852"/>
            <a:ext cx="2303463" cy="461665"/>
          </a:xfrm>
          <a:prstGeom prst="rect">
            <a:avLst/>
          </a:prstGeom>
          <a:noFill/>
          <a:ln w="9525">
            <a:noFill/>
            <a:miter lim="800000"/>
            <a:headEnd/>
            <a:tailEnd/>
          </a:ln>
        </p:spPr>
        <p:txBody>
          <a:bodyPr>
            <a:spAutoFit/>
          </a:bodyPr>
          <a:lstStyle/>
          <a:p>
            <a:r>
              <a:rPr lang="sl-SI">
                <a:solidFill>
                  <a:schemeClr val="bg1"/>
                </a:solidFill>
              </a:rPr>
              <a:t>Lepani izdelki</a:t>
            </a:r>
          </a:p>
        </p:txBody>
      </p:sp>
      <p:sp>
        <p:nvSpPr>
          <p:cNvPr id="4" name="Ograda številke diapozitiva 3"/>
          <p:cNvSpPr>
            <a:spLocks noGrp="1"/>
          </p:cNvSpPr>
          <p:nvPr>
            <p:ph type="sldNum" sz="quarter" idx="12"/>
          </p:nvPr>
        </p:nvSpPr>
        <p:spPr/>
        <p:txBody>
          <a:bodyPr/>
          <a:lstStyle/>
          <a:p>
            <a:pPr>
              <a:defRPr/>
            </a:pPr>
            <a:fld id="{8C9B8DB6-DA7F-4B90-AE60-84C46D81A554}" type="slidenum">
              <a:rPr lang="sl-SI" smtClean="0"/>
              <a:pPr>
                <a:defRPr/>
              </a:pPr>
              <a:t>24</a:t>
            </a:fld>
            <a:endParaRPr lang="sl-SI"/>
          </a:p>
        </p:txBody>
      </p:sp>
      <p:sp>
        <p:nvSpPr>
          <p:cNvPr id="5" name="Ograda noge 4"/>
          <p:cNvSpPr>
            <a:spLocks noGrp="1"/>
          </p:cNvSpPr>
          <p:nvPr>
            <p:ph type="ftr" sz="quarter" idx="11"/>
          </p:nvPr>
        </p:nvSpPr>
        <p:spPr/>
        <p:txBody>
          <a:bodyPr/>
          <a:lstStyle/>
          <a:p>
            <a:pPr>
              <a:defRPr/>
            </a:pPr>
            <a:r>
              <a:rPr lang="sl-SI" smtClean="0"/>
              <a:t>TEH Klemenšek     3.8.3 Superfiniš </a:t>
            </a:r>
            <a:endParaRPr lang="sl-SI"/>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Pravokotnik 1"/>
          <p:cNvSpPr>
            <a:spLocks noChangeArrowheads="1"/>
          </p:cNvSpPr>
          <p:nvPr/>
        </p:nvSpPr>
        <p:spPr bwMode="auto">
          <a:xfrm>
            <a:off x="2020889" y="996952"/>
            <a:ext cx="1739579" cy="461665"/>
          </a:xfrm>
          <a:prstGeom prst="rect">
            <a:avLst/>
          </a:prstGeom>
          <a:noFill/>
          <a:ln w="9525">
            <a:noFill/>
            <a:miter lim="800000"/>
            <a:headEnd/>
            <a:tailEnd/>
          </a:ln>
        </p:spPr>
        <p:txBody>
          <a:bodyPr wrap="none">
            <a:spAutoFit/>
          </a:bodyPr>
          <a:lstStyle/>
          <a:p>
            <a:r>
              <a:rPr lang="sl-SI" b="1">
                <a:solidFill>
                  <a:schemeClr val="bg1"/>
                </a:solidFill>
              </a:rPr>
              <a:t>Poliranje</a:t>
            </a:r>
            <a:endParaRPr lang="sl-SI">
              <a:solidFill>
                <a:schemeClr val="bg1"/>
              </a:solidFill>
            </a:endParaRPr>
          </a:p>
        </p:txBody>
      </p:sp>
      <p:sp>
        <p:nvSpPr>
          <p:cNvPr id="49155" name="Rectangle 1"/>
          <p:cNvSpPr>
            <a:spLocks noChangeArrowheads="1"/>
          </p:cNvSpPr>
          <p:nvPr/>
        </p:nvSpPr>
        <p:spPr bwMode="auto">
          <a:xfrm>
            <a:off x="134938" y="1851026"/>
            <a:ext cx="7924800" cy="2246769"/>
          </a:xfrm>
          <a:prstGeom prst="rect">
            <a:avLst/>
          </a:prstGeom>
          <a:noFill/>
          <a:ln w="9525">
            <a:noFill/>
            <a:miter lim="800000"/>
            <a:headEnd/>
            <a:tailEnd/>
          </a:ln>
        </p:spPr>
        <p:txBody>
          <a:bodyPr anchor="ctr">
            <a:spAutoFit/>
          </a:bodyPr>
          <a:lstStyle/>
          <a:p>
            <a:pPr indent="252413" algn="just" eaLnBrk="0" hangingPunct="0"/>
            <a:r>
              <a:rPr lang="sl-SI" sz="2000" b="1" i="1">
                <a:solidFill>
                  <a:schemeClr val="bg1"/>
                </a:solidFill>
                <a:cs typeface="Times New Roman" pitchFamily="18" charset="0"/>
              </a:rPr>
              <a:t>Poliranje </a:t>
            </a:r>
            <a:r>
              <a:rPr lang="sl-SI" sz="2000" b="1">
                <a:solidFill>
                  <a:schemeClr val="bg1"/>
                </a:solidFill>
                <a:cs typeface="Times New Roman" pitchFamily="18" charset="0"/>
              </a:rPr>
              <a:t>je postopek površinske obdelave, s katerim površina obdelo­vanca dobi sijaj, pri tem pa je manj pomembna natančnost.</a:t>
            </a:r>
            <a:r>
              <a:rPr lang="sl-SI" sz="2000">
                <a:solidFill>
                  <a:schemeClr val="bg1"/>
                </a:solidFill>
                <a:cs typeface="Times New Roman" pitchFamily="18" charset="0"/>
              </a:rPr>
              <a:t> Pogosto s poli­ranjem obdelovanec celo izgubi svojo prvotno natančno obliko. Za takšno površinsko obdelavo obstaja več načinov, med njimi je najstarejši in hkrati najbolj preprost </a:t>
            </a:r>
            <a:r>
              <a:rPr lang="sl-SI" sz="2000" i="1">
                <a:solidFill>
                  <a:schemeClr val="bg1"/>
                </a:solidFill>
                <a:cs typeface="Times New Roman" pitchFamily="18" charset="0"/>
              </a:rPr>
              <a:t>navadno ali mehansko poliranje.</a:t>
            </a:r>
            <a:endParaRPr lang="sl-SI" sz="2000">
              <a:solidFill>
                <a:schemeClr val="bg1"/>
              </a:solidFill>
            </a:endParaRPr>
          </a:p>
        </p:txBody>
      </p:sp>
      <p:sp>
        <p:nvSpPr>
          <p:cNvPr id="4" name="Ograda številke diapozitiva 3"/>
          <p:cNvSpPr>
            <a:spLocks noGrp="1"/>
          </p:cNvSpPr>
          <p:nvPr>
            <p:ph type="sldNum" sz="quarter" idx="12"/>
          </p:nvPr>
        </p:nvSpPr>
        <p:spPr/>
        <p:txBody>
          <a:bodyPr/>
          <a:lstStyle/>
          <a:p>
            <a:pPr>
              <a:defRPr/>
            </a:pPr>
            <a:fld id="{8C9B8DB6-DA7F-4B90-AE60-84C46D81A554}" type="slidenum">
              <a:rPr lang="sl-SI" smtClean="0"/>
              <a:pPr>
                <a:defRPr/>
              </a:pPr>
              <a:t>25</a:t>
            </a:fld>
            <a:endParaRPr lang="sl-SI"/>
          </a:p>
        </p:txBody>
      </p:sp>
      <p:sp>
        <p:nvSpPr>
          <p:cNvPr id="5" name="Ograda noge 4"/>
          <p:cNvSpPr>
            <a:spLocks noGrp="1"/>
          </p:cNvSpPr>
          <p:nvPr>
            <p:ph type="ftr" sz="quarter" idx="11"/>
          </p:nvPr>
        </p:nvSpPr>
        <p:spPr/>
        <p:txBody>
          <a:bodyPr/>
          <a:lstStyle/>
          <a:p>
            <a:pPr>
              <a:defRPr/>
            </a:pPr>
            <a:r>
              <a:rPr lang="sl-SI" smtClean="0"/>
              <a:t>TEH Klemenšek     3.8.3 Superfiniš </a:t>
            </a:r>
            <a:endParaRPr lang="sl-SI"/>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p:cNvSpPr>
            <a:spLocks noChangeArrowheads="1"/>
          </p:cNvSpPr>
          <p:nvPr/>
        </p:nvSpPr>
        <p:spPr bwMode="auto">
          <a:xfrm>
            <a:off x="0" y="1208088"/>
            <a:ext cx="9144000" cy="1631216"/>
          </a:xfrm>
          <a:prstGeom prst="rect">
            <a:avLst/>
          </a:prstGeom>
          <a:noFill/>
          <a:ln w="9525">
            <a:noFill/>
            <a:miter lim="800000"/>
            <a:headEnd/>
            <a:tailEnd/>
          </a:ln>
        </p:spPr>
        <p:txBody>
          <a:bodyPr anchor="ctr">
            <a:spAutoFit/>
          </a:bodyPr>
          <a:lstStyle/>
          <a:p>
            <a:pPr indent="249238" algn="just" eaLnBrk="0" hangingPunct="0"/>
            <a:r>
              <a:rPr lang="sl-SI" sz="2000">
                <a:solidFill>
                  <a:schemeClr val="bg1"/>
                </a:solidFill>
                <a:cs typeface="Times New Roman" pitchFamily="18" charset="0"/>
              </a:rPr>
              <a:t>Način dela pri poliranju je podoben lepanju, le da pasto za poliranje nanašamo</a:t>
            </a:r>
            <a:r>
              <a:rPr lang="sl-SI" sz="2000" b="1">
                <a:solidFill>
                  <a:schemeClr val="bg1"/>
                </a:solidFill>
                <a:cs typeface="Times New Roman" pitchFamily="18" charset="0"/>
              </a:rPr>
              <a:t> na nosilec, ki je praviloma mehak, elastičen, največkrat je iz klo­bučevine, včasih tudi iz več plasti platna. Največkrat poliramo s koluti iz klobučevine, ki se vrtijo s hitrostmi, približno enakimi kakor pri brušenju.</a:t>
            </a:r>
            <a:endParaRPr lang="sl-SI" sz="2000">
              <a:solidFill>
                <a:schemeClr val="bg1"/>
              </a:solidFill>
            </a:endParaRPr>
          </a:p>
        </p:txBody>
      </p:sp>
      <p:pic>
        <p:nvPicPr>
          <p:cNvPr id="50179" name="Picture 2056" descr="lepa3"/>
          <p:cNvPicPr>
            <a:picLocks noGrp="1" noChangeAspect="1" noChangeArrowheads="1"/>
          </p:cNvPicPr>
          <p:nvPr>
            <p:ph/>
          </p:nvPr>
        </p:nvPicPr>
        <p:blipFill>
          <a:blip r:embed="rId3"/>
          <a:srcRect b="27911"/>
          <a:stretch>
            <a:fillRect/>
          </a:stretch>
        </p:blipFill>
        <p:spPr bwMode="auto">
          <a:xfrm>
            <a:off x="1065213" y="3182939"/>
            <a:ext cx="7807325" cy="3279775"/>
          </a:xfrm>
          <a:noFill/>
          <a:ln>
            <a:miter lim="800000"/>
            <a:headEnd/>
            <a:tailEnd/>
          </a:ln>
        </p:spPr>
      </p:pic>
      <p:sp>
        <p:nvSpPr>
          <p:cNvPr id="50180" name="PoljeZBesedilom 3"/>
          <p:cNvSpPr txBox="1">
            <a:spLocks noChangeArrowheads="1"/>
          </p:cNvSpPr>
          <p:nvPr/>
        </p:nvSpPr>
        <p:spPr bwMode="auto">
          <a:xfrm>
            <a:off x="1851025" y="5340351"/>
            <a:ext cx="2179638" cy="830997"/>
          </a:xfrm>
          <a:prstGeom prst="rect">
            <a:avLst/>
          </a:prstGeom>
          <a:solidFill>
            <a:schemeClr val="tx1"/>
          </a:solidFill>
          <a:ln w="9525">
            <a:noFill/>
            <a:miter lim="800000"/>
            <a:headEnd/>
            <a:tailEnd/>
          </a:ln>
        </p:spPr>
        <p:txBody>
          <a:bodyPr>
            <a:spAutoFit/>
          </a:bodyPr>
          <a:lstStyle/>
          <a:p>
            <a:r>
              <a:rPr lang="sl-SI" sz="2000">
                <a:solidFill>
                  <a:schemeClr val="bg1"/>
                </a:solidFill>
              </a:rPr>
              <a:t>obdelovanec</a:t>
            </a:r>
            <a:r>
              <a:rPr lang="sl-SI"/>
              <a:t>nec</a:t>
            </a:r>
          </a:p>
        </p:txBody>
      </p:sp>
      <p:sp>
        <p:nvSpPr>
          <p:cNvPr id="50181" name="PoljeZBesedilom 4"/>
          <p:cNvSpPr txBox="1">
            <a:spLocks noChangeArrowheads="1"/>
          </p:cNvSpPr>
          <p:nvPr/>
        </p:nvSpPr>
        <p:spPr bwMode="auto">
          <a:xfrm>
            <a:off x="5932488" y="3725864"/>
            <a:ext cx="2838450" cy="769441"/>
          </a:xfrm>
          <a:prstGeom prst="rect">
            <a:avLst/>
          </a:prstGeom>
          <a:solidFill>
            <a:schemeClr val="tx1"/>
          </a:solidFill>
          <a:ln w="9525">
            <a:noFill/>
            <a:miter lim="800000"/>
            <a:headEnd/>
            <a:tailEnd/>
          </a:ln>
        </p:spPr>
        <p:txBody>
          <a:bodyPr>
            <a:spAutoFit/>
          </a:bodyPr>
          <a:lstStyle/>
          <a:p>
            <a:r>
              <a:rPr lang="sl-SI" sz="2000">
                <a:solidFill>
                  <a:schemeClr val="bg1"/>
                </a:solidFill>
              </a:rPr>
              <a:t>Polirna plošča s pasto</a:t>
            </a:r>
            <a:r>
              <a:rPr lang="sl-SI"/>
              <a:t>nec</a:t>
            </a:r>
          </a:p>
        </p:txBody>
      </p:sp>
      <p:sp>
        <p:nvSpPr>
          <p:cNvPr id="6" name="Ograda številke diapozitiva 5"/>
          <p:cNvSpPr>
            <a:spLocks noGrp="1"/>
          </p:cNvSpPr>
          <p:nvPr>
            <p:ph type="sldNum" sz="quarter" idx="12"/>
          </p:nvPr>
        </p:nvSpPr>
        <p:spPr/>
        <p:txBody>
          <a:bodyPr/>
          <a:lstStyle/>
          <a:p>
            <a:pPr>
              <a:defRPr/>
            </a:pPr>
            <a:fld id="{8C9B8DB6-DA7F-4B90-AE60-84C46D81A554}" type="slidenum">
              <a:rPr lang="sl-SI" smtClean="0"/>
              <a:pPr>
                <a:defRPr/>
              </a:pPr>
              <a:t>26</a:t>
            </a:fld>
            <a:endParaRPr lang="sl-SI"/>
          </a:p>
        </p:txBody>
      </p:sp>
      <p:sp>
        <p:nvSpPr>
          <p:cNvPr id="7" name="Ograda noge 6"/>
          <p:cNvSpPr>
            <a:spLocks noGrp="1"/>
          </p:cNvSpPr>
          <p:nvPr>
            <p:ph type="ftr" sz="quarter" idx="11"/>
          </p:nvPr>
        </p:nvSpPr>
        <p:spPr/>
        <p:txBody>
          <a:bodyPr/>
          <a:lstStyle/>
          <a:p>
            <a:pPr>
              <a:defRPr/>
            </a:pPr>
            <a:r>
              <a:rPr lang="sl-SI" smtClean="0"/>
              <a:t>TEH Klemenšek     3.8.3 Superfiniš </a:t>
            </a:r>
            <a:endParaRPr lang="sl-SI"/>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ChangeArrowheads="1"/>
          </p:cNvSpPr>
          <p:nvPr/>
        </p:nvSpPr>
        <p:spPr bwMode="auto">
          <a:xfrm>
            <a:off x="0" y="1400175"/>
            <a:ext cx="9144000" cy="2000548"/>
          </a:xfrm>
          <a:prstGeom prst="rect">
            <a:avLst/>
          </a:prstGeom>
          <a:noFill/>
          <a:ln w="9525">
            <a:noFill/>
            <a:miter lim="800000"/>
            <a:headEnd/>
            <a:tailEnd/>
          </a:ln>
        </p:spPr>
        <p:txBody>
          <a:bodyPr anchor="ctr">
            <a:spAutoFit/>
          </a:bodyPr>
          <a:lstStyle/>
          <a:p>
            <a:pPr eaLnBrk="0" hangingPunct="0"/>
            <a:r>
              <a:rPr lang="sl-SI" sz="2000" b="1">
                <a:solidFill>
                  <a:schemeClr val="bg1"/>
                </a:solidFill>
                <a:cs typeface="Times New Roman" pitchFamily="18" charset="0"/>
              </a:rPr>
              <a:t>Zrna v polirnih pastah</a:t>
            </a:r>
            <a:r>
              <a:rPr lang="sl-SI" sz="2000">
                <a:solidFill>
                  <a:schemeClr val="bg1"/>
                </a:solidFill>
                <a:cs typeface="Times New Roman" pitchFamily="18" charset="0"/>
              </a:rPr>
              <a:t> so največkrat iz korunda ("bela" pasta), silicije­vega karbida, kromovega oksida ("zelena" pasta) in železovega oksida ("rdeča" pasta). Za trše materiale prihaja v poštev tudi berilijev oksid, za mehkejše materiale pa tudi plavljena kreda in dunajsko apno.</a:t>
            </a:r>
            <a:endParaRPr lang="sl-SI" sz="2000">
              <a:solidFill>
                <a:schemeClr val="bg1"/>
              </a:solidFill>
            </a:endParaRPr>
          </a:p>
          <a:p>
            <a:pPr eaLnBrk="0" hangingPunct="0"/>
            <a:endParaRPr lang="sl-SI"/>
          </a:p>
        </p:txBody>
      </p:sp>
      <p:sp>
        <p:nvSpPr>
          <p:cNvPr id="51203" name="Rectangle 4"/>
          <p:cNvSpPr>
            <a:spLocks noChangeArrowheads="1"/>
          </p:cNvSpPr>
          <p:nvPr/>
        </p:nvSpPr>
        <p:spPr bwMode="auto">
          <a:xfrm>
            <a:off x="0" y="3668714"/>
            <a:ext cx="9144000" cy="2000548"/>
          </a:xfrm>
          <a:prstGeom prst="rect">
            <a:avLst/>
          </a:prstGeom>
          <a:noFill/>
          <a:ln w="9525">
            <a:noFill/>
            <a:miter lim="800000"/>
            <a:headEnd/>
            <a:tailEnd/>
          </a:ln>
        </p:spPr>
        <p:txBody>
          <a:bodyPr anchor="ctr">
            <a:spAutoFit/>
          </a:bodyPr>
          <a:lstStyle/>
          <a:p>
            <a:pPr indent="244475" eaLnBrk="0" hangingPunct="0">
              <a:tabLst>
                <a:tab pos="244475" algn="l"/>
              </a:tabLst>
            </a:pPr>
            <a:r>
              <a:rPr lang="sl-SI" sz="2000">
                <a:solidFill>
                  <a:schemeClr val="bg1"/>
                </a:solidFill>
                <a:cs typeface="Times New Roman" pitchFamily="18" charset="0"/>
              </a:rPr>
              <a:t>Pri poliranju začnemo z bolj grobimi pastami, odvisno od začetne hra­pavosti obdelovanca. Pri nadaljevanju menjamo kolute in paste postopoma do najfinejših, spet odvisno od zaželene kakovosti. Med dvema stopnjama je treba z obde­lovanca odstraniti ostanke bolj grobe paste.</a:t>
            </a:r>
            <a:endParaRPr lang="sl-SI" sz="2000">
              <a:solidFill>
                <a:schemeClr val="bg1"/>
              </a:solidFill>
            </a:endParaRPr>
          </a:p>
          <a:p>
            <a:pPr indent="244475" eaLnBrk="0" hangingPunct="0">
              <a:tabLst>
                <a:tab pos="244475" algn="l"/>
              </a:tabLst>
            </a:pPr>
            <a:endParaRPr lang="sl-SI"/>
          </a:p>
        </p:txBody>
      </p:sp>
      <p:sp>
        <p:nvSpPr>
          <p:cNvPr id="4" name="Ograda številke diapozitiva 3"/>
          <p:cNvSpPr>
            <a:spLocks noGrp="1"/>
          </p:cNvSpPr>
          <p:nvPr>
            <p:ph type="sldNum" sz="quarter" idx="12"/>
          </p:nvPr>
        </p:nvSpPr>
        <p:spPr/>
        <p:txBody>
          <a:bodyPr/>
          <a:lstStyle/>
          <a:p>
            <a:pPr>
              <a:defRPr/>
            </a:pPr>
            <a:fld id="{8C9B8DB6-DA7F-4B90-AE60-84C46D81A554}" type="slidenum">
              <a:rPr lang="sl-SI" smtClean="0"/>
              <a:pPr>
                <a:defRPr/>
              </a:pPr>
              <a:t>27</a:t>
            </a:fld>
            <a:endParaRPr lang="sl-SI"/>
          </a:p>
        </p:txBody>
      </p:sp>
      <p:sp>
        <p:nvSpPr>
          <p:cNvPr id="5" name="Ograda noge 4"/>
          <p:cNvSpPr>
            <a:spLocks noGrp="1"/>
          </p:cNvSpPr>
          <p:nvPr>
            <p:ph type="ftr" sz="quarter" idx="11"/>
          </p:nvPr>
        </p:nvSpPr>
        <p:spPr/>
        <p:txBody>
          <a:bodyPr/>
          <a:lstStyle/>
          <a:p>
            <a:pPr>
              <a:defRPr/>
            </a:pPr>
            <a:r>
              <a:rPr lang="sl-SI" smtClean="0"/>
              <a:t>TEH Klemenšek     3.8.3 Superfiniš </a:t>
            </a:r>
            <a:endParaRPr lang="sl-SI"/>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Pravokotnik 1"/>
          <p:cNvSpPr>
            <a:spLocks noChangeArrowheads="1"/>
          </p:cNvSpPr>
          <p:nvPr/>
        </p:nvSpPr>
        <p:spPr bwMode="auto">
          <a:xfrm>
            <a:off x="671515" y="890589"/>
            <a:ext cx="5819775" cy="830997"/>
          </a:xfrm>
          <a:prstGeom prst="rect">
            <a:avLst/>
          </a:prstGeom>
          <a:noFill/>
          <a:ln w="9525">
            <a:noFill/>
            <a:miter lim="800000"/>
            <a:headEnd/>
            <a:tailEnd/>
          </a:ln>
        </p:spPr>
        <p:txBody>
          <a:bodyPr>
            <a:spAutoFit/>
          </a:bodyPr>
          <a:lstStyle/>
          <a:p>
            <a:r>
              <a:rPr lang="sl-SI" b="1">
                <a:solidFill>
                  <a:schemeClr val="bg1"/>
                </a:solidFill>
              </a:rPr>
              <a:t>Obdelava za abrazivnim curkom  ( peskanje)</a:t>
            </a:r>
            <a:endParaRPr lang="sl-SI">
              <a:solidFill>
                <a:schemeClr val="bg1"/>
              </a:solidFill>
            </a:endParaRPr>
          </a:p>
        </p:txBody>
      </p:sp>
      <p:sp>
        <p:nvSpPr>
          <p:cNvPr id="52227" name="Rectangle 1"/>
          <p:cNvSpPr>
            <a:spLocks noChangeArrowheads="1"/>
          </p:cNvSpPr>
          <p:nvPr/>
        </p:nvSpPr>
        <p:spPr bwMode="auto">
          <a:xfrm>
            <a:off x="0" y="1998663"/>
            <a:ext cx="9144000" cy="2000548"/>
          </a:xfrm>
          <a:prstGeom prst="rect">
            <a:avLst/>
          </a:prstGeom>
          <a:noFill/>
          <a:ln w="9525">
            <a:noFill/>
            <a:miter lim="800000"/>
            <a:headEnd/>
            <a:tailEnd/>
          </a:ln>
        </p:spPr>
        <p:txBody>
          <a:bodyPr anchor="ctr">
            <a:spAutoFit/>
          </a:bodyPr>
          <a:lstStyle/>
          <a:p>
            <a:pPr indent="271463" eaLnBrk="0" hangingPunct="0"/>
            <a:r>
              <a:rPr lang="sl-SI" sz="2000" b="1" i="1">
                <a:solidFill>
                  <a:schemeClr val="bg1"/>
                </a:solidFill>
                <a:cs typeface="Times New Roman" pitchFamily="18" charset="0"/>
              </a:rPr>
              <a:t>Obdelava z abrazivnim curkom </a:t>
            </a:r>
            <a:r>
              <a:rPr lang="sl-SI" sz="2000" b="1">
                <a:solidFill>
                  <a:schemeClr val="bg1"/>
                </a:solidFill>
                <a:cs typeface="Times New Roman" pitchFamily="18" charset="0"/>
              </a:rPr>
              <a:t>je način odrezavanja, pri katerem zrna iz brusilnega materiala, primešana curku zraka ali tekočine, udarjajo ob površino obdelovanca in z nje na principu klina odrezavajo delčke materiala, hkrati pa v površino vrezujejo tudi drobne vdolbinice.</a:t>
            </a:r>
            <a:endParaRPr lang="sl-SI" sz="2000">
              <a:solidFill>
                <a:schemeClr val="bg1"/>
              </a:solidFill>
            </a:endParaRPr>
          </a:p>
          <a:p>
            <a:pPr indent="271463" eaLnBrk="0" hangingPunct="0"/>
            <a:endParaRPr lang="sl-SI"/>
          </a:p>
        </p:txBody>
      </p:sp>
      <p:sp>
        <p:nvSpPr>
          <p:cNvPr id="52228" name="Pravokotnik 3"/>
          <p:cNvSpPr>
            <a:spLocks noChangeArrowheads="1"/>
          </p:cNvSpPr>
          <p:nvPr/>
        </p:nvSpPr>
        <p:spPr bwMode="auto">
          <a:xfrm>
            <a:off x="254000" y="4130676"/>
            <a:ext cx="4572000" cy="1323439"/>
          </a:xfrm>
          <a:prstGeom prst="rect">
            <a:avLst/>
          </a:prstGeom>
          <a:noFill/>
          <a:ln w="9525">
            <a:noFill/>
            <a:miter lim="800000"/>
            <a:headEnd/>
            <a:tailEnd/>
          </a:ln>
        </p:spPr>
        <p:txBody>
          <a:bodyPr>
            <a:spAutoFit/>
          </a:bodyPr>
          <a:lstStyle/>
          <a:p>
            <a:r>
              <a:rPr lang="sl-SI" sz="2000">
                <a:solidFill>
                  <a:schemeClr val="bg1"/>
                </a:solidFill>
              </a:rPr>
              <a:t>S tem načinom lahko posnemamo ostre robove, površini zmanjšamo</a:t>
            </a:r>
          </a:p>
          <a:p>
            <a:r>
              <a:rPr lang="sl-SI" sz="2000">
                <a:solidFill>
                  <a:schemeClr val="bg1"/>
                </a:solidFill>
              </a:rPr>
              <a:t>ali povečamo hrapavost ali pa jo očistimo</a:t>
            </a:r>
          </a:p>
        </p:txBody>
      </p:sp>
      <p:sp>
        <p:nvSpPr>
          <p:cNvPr id="5" name="Ograda številke diapozitiva 4"/>
          <p:cNvSpPr>
            <a:spLocks noGrp="1"/>
          </p:cNvSpPr>
          <p:nvPr>
            <p:ph type="sldNum" sz="quarter" idx="12"/>
          </p:nvPr>
        </p:nvSpPr>
        <p:spPr/>
        <p:txBody>
          <a:bodyPr/>
          <a:lstStyle/>
          <a:p>
            <a:pPr>
              <a:defRPr/>
            </a:pPr>
            <a:fld id="{8C9B8DB6-DA7F-4B90-AE60-84C46D81A554}" type="slidenum">
              <a:rPr lang="sl-SI" smtClean="0"/>
              <a:pPr>
                <a:defRPr/>
              </a:pPr>
              <a:t>28</a:t>
            </a:fld>
            <a:endParaRPr lang="sl-SI"/>
          </a:p>
        </p:txBody>
      </p:sp>
      <p:sp>
        <p:nvSpPr>
          <p:cNvPr id="6" name="Ograda noge 5"/>
          <p:cNvSpPr>
            <a:spLocks noGrp="1"/>
          </p:cNvSpPr>
          <p:nvPr>
            <p:ph type="ftr" sz="quarter" idx="11"/>
          </p:nvPr>
        </p:nvSpPr>
        <p:spPr/>
        <p:txBody>
          <a:bodyPr/>
          <a:lstStyle/>
          <a:p>
            <a:pPr>
              <a:defRPr/>
            </a:pPr>
            <a:r>
              <a:rPr lang="sl-SI" smtClean="0"/>
              <a:t>TEH Klemenšek     3.8.3 Superfiniš </a:t>
            </a:r>
            <a:endParaRPr lang="sl-SI"/>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
          <p:cNvSpPr>
            <a:spLocks noChangeArrowheads="1"/>
          </p:cNvSpPr>
          <p:nvPr/>
        </p:nvSpPr>
        <p:spPr bwMode="auto">
          <a:xfrm>
            <a:off x="744538" y="1162051"/>
            <a:ext cx="7169150" cy="3477875"/>
          </a:xfrm>
          <a:prstGeom prst="rect">
            <a:avLst/>
          </a:prstGeom>
          <a:noFill/>
          <a:ln w="9525">
            <a:noFill/>
            <a:miter lim="800000"/>
            <a:headEnd/>
            <a:tailEnd/>
          </a:ln>
        </p:spPr>
        <p:txBody>
          <a:bodyPr anchor="ctr">
            <a:spAutoFit/>
          </a:bodyPr>
          <a:lstStyle/>
          <a:p>
            <a:pPr eaLnBrk="0" hangingPunct="0"/>
            <a:r>
              <a:rPr lang="sl-SI" sz="2000">
                <a:solidFill>
                  <a:schemeClr val="bg1"/>
                </a:solidFill>
                <a:cs typeface="Times New Roman" pitchFamily="18" charset="0"/>
              </a:rPr>
              <a:t>Ta način odrezavanja ima naslednje variante:</a:t>
            </a:r>
            <a:endParaRPr lang="sl-SI" sz="2000">
              <a:solidFill>
                <a:schemeClr val="bg1"/>
              </a:solidFill>
            </a:endParaRPr>
          </a:p>
          <a:p>
            <a:pPr eaLnBrk="0" hangingPunct="0"/>
            <a:r>
              <a:rPr lang="sl-SI" sz="2000" b="1">
                <a:solidFill>
                  <a:schemeClr val="bg1"/>
                </a:solidFill>
                <a:cs typeface="Times New Roman" pitchFamily="18" charset="0"/>
              </a:rPr>
              <a:t>- hrapavljenje s curkom,</a:t>
            </a:r>
            <a:endParaRPr lang="sl-SI" sz="2000">
              <a:solidFill>
                <a:schemeClr val="bg1"/>
              </a:solidFill>
            </a:endParaRPr>
          </a:p>
          <a:p>
            <a:pPr eaLnBrk="0" hangingPunct="0"/>
            <a:r>
              <a:rPr lang="sl-SI" sz="2000" b="1">
                <a:solidFill>
                  <a:schemeClr val="bg1"/>
                </a:solidFill>
                <a:cs typeface="Times New Roman" pitchFamily="18" charset="0"/>
              </a:rPr>
              <a:t>- zglajevanje s curkom,</a:t>
            </a:r>
            <a:endParaRPr lang="sl-SI" sz="2000">
              <a:solidFill>
                <a:schemeClr val="bg1"/>
              </a:solidFill>
            </a:endParaRPr>
          </a:p>
          <a:p>
            <a:pPr eaLnBrk="0" hangingPunct="0"/>
            <a:r>
              <a:rPr lang="sl-SI" sz="2000" b="1">
                <a:solidFill>
                  <a:schemeClr val="bg1"/>
                </a:solidFill>
                <a:cs typeface="Times New Roman" pitchFamily="18" charset="0"/>
              </a:rPr>
              <a:t>- lepanje s curkom,</a:t>
            </a:r>
            <a:endParaRPr lang="sl-SI" sz="2000">
              <a:solidFill>
                <a:schemeClr val="bg1"/>
              </a:solidFill>
            </a:endParaRPr>
          </a:p>
          <a:p>
            <a:pPr eaLnBrk="0" hangingPunct="0">
              <a:buFontTx/>
              <a:buChar char="-"/>
            </a:pPr>
            <a:r>
              <a:rPr lang="sl-SI" sz="2000" b="1">
                <a:solidFill>
                  <a:schemeClr val="bg1"/>
                </a:solidFill>
                <a:cs typeface="Times New Roman" pitchFamily="18" charset="0"/>
              </a:rPr>
              <a:t>poliranje s curkom.</a:t>
            </a:r>
          </a:p>
          <a:p>
            <a:pPr eaLnBrk="0" hangingPunct="0">
              <a:buFontTx/>
              <a:buChar char="-"/>
            </a:pPr>
            <a:endParaRPr lang="sl-SI" sz="2000" b="1">
              <a:solidFill>
                <a:schemeClr val="bg1"/>
              </a:solidFill>
            </a:endParaRPr>
          </a:p>
          <a:p>
            <a:pPr eaLnBrk="0" hangingPunct="0">
              <a:buFontTx/>
              <a:buChar char="-"/>
            </a:pPr>
            <a:endParaRPr lang="sl-SI" sz="2000">
              <a:solidFill>
                <a:schemeClr val="bg1"/>
              </a:solidFill>
            </a:endParaRPr>
          </a:p>
          <a:p>
            <a:pPr eaLnBrk="0" hangingPunct="0"/>
            <a:r>
              <a:rPr lang="sl-SI" sz="2000">
                <a:solidFill>
                  <a:schemeClr val="bg1"/>
                </a:solidFill>
                <a:cs typeface="Times New Roman" pitchFamily="18" charset="0"/>
              </a:rPr>
              <a:t>         V rabi so naslednje vrste curka:</a:t>
            </a:r>
            <a:endParaRPr lang="sl-SI" sz="2000">
              <a:solidFill>
                <a:schemeClr val="bg1"/>
              </a:solidFill>
            </a:endParaRPr>
          </a:p>
          <a:p>
            <a:pPr eaLnBrk="0" hangingPunct="0"/>
            <a:r>
              <a:rPr lang="sl-SI" sz="2000" b="1">
                <a:solidFill>
                  <a:schemeClr val="bg1"/>
                </a:solidFill>
                <a:cs typeface="Times New Roman" pitchFamily="18" charset="0"/>
              </a:rPr>
              <a:t>- zračni curek,</a:t>
            </a:r>
            <a:endParaRPr lang="sl-SI" sz="2000">
              <a:solidFill>
                <a:schemeClr val="bg1"/>
              </a:solidFill>
            </a:endParaRPr>
          </a:p>
          <a:p>
            <a:pPr eaLnBrk="0" hangingPunct="0"/>
            <a:r>
              <a:rPr lang="sl-SI" sz="2000" b="1">
                <a:solidFill>
                  <a:schemeClr val="bg1"/>
                </a:solidFill>
                <a:cs typeface="Times New Roman" pitchFamily="18" charset="0"/>
              </a:rPr>
              <a:t>- zračni curek s primesjo tekočine,</a:t>
            </a:r>
            <a:endParaRPr lang="sl-SI" sz="2000">
              <a:solidFill>
                <a:schemeClr val="bg1"/>
              </a:solidFill>
            </a:endParaRPr>
          </a:p>
          <a:p>
            <a:pPr eaLnBrk="0" hangingPunct="0"/>
            <a:r>
              <a:rPr lang="sl-SI" sz="2000" b="1">
                <a:solidFill>
                  <a:schemeClr val="bg1"/>
                </a:solidFill>
                <a:cs typeface="Times New Roman" pitchFamily="18" charset="0"/>
              </a:rPr>
              <a:t>- parni curek.</a:t>
            </a:r>
            <a:endParaRPr lang="sl-SI" sz="2000">
              <a:solidFill>
                <a:schemeClr val="bg1"/>
              </a:solidFill>
            </a:endParaRPr>
          </a:p>
        </p:txBody>
      </p:sp>
      <p:sp>
        <p:nvSpPr>
          <p:cNvPr id="3" name="Ograda številke diapozitiva 2"/>
          <p:cNvSpPr>
            <a:spLocks noGrp="1"/>
          </p:cNvSpPr>
          <p:nvPr>
            <p:ph type="sldNum" sz="quarter" idx="12"/>
          </p:nvPr>
        </p:nvSpPr>
        <p:spPr/>
        <p:txBody>
          <a:bodyPr/>
          <a:lstStyle/>
          <a:p>
            <a:pPr>
              <a:defRPr/>
            </a:pPr>
            <a:fld id="{8C9B8DB6-DA7F-4B90-AE60-84C46D81A554}" type="slidenum">
              <a:rPr lang="sl-SI" smtClean="0"/>
              <a:pPr>
                <a:defRPr/>
              </a:pPr>
              <a:t>29</a:t>
            </a:fld>
            <a:endParaRPr lang="sl-SI"/>
          </a:p>
        </p:txBody>
      </p:sp>
      <p:sp>
        <p:nvSpPr>
          <p:cNvPr id="4" name="Ograda noge 3"/>
          <p:cNvSpPr>
            <a:spLocks noGrp="1"/>
          </p:cNvSpPr>
          <p:nvPr>
            <p:ph type="ftr" sz="quarter" idx="11"/>
          </p:nvPr>
        </p:nvSpPr>
        <p:spPr/>
        <p:txBody>
          <a:bodyPr/>
          <a:lstStyle/>
          <a:p>
            <a:pPr>
              <a:defRPr/>
            </a:pPr>
            <a:r>
              <a:rPr lang="sl-SI" smtClean="0"/>
              <a:t>TEH Klemenšek     3.8.3 Superfiniš </a:t>
            </a:r>
            <a:endParaRPr lang="sl-SI"/>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9"/>
          <p:cNvSpPr>
            <a:spLocks noGrp="1" noChangeArrowheads="1"/>
          </p:cNvSpPr>
          <p:nvPr>
            <p:ph type="body" sz="half" idx="1"/>
          </p:nvPr>
        </p:nvSpPr>
        <p:spPr>
          <a:xfrm>
            <a:off x="555625" y="882651"/>
            <a:ext cx="7416800" cy="423863"/>
          </a:xfrm>
          <a:noFill/>
        </p:spPr>
        <p:txBody>
          <a:bodyPr/>
          <a:lstStyle/>
          <a:p>
            <a:pPr eaLnBrk="1" hangingPunct="1">
              <a:buFont typeface="Wingdings" pitchFamily="2" charset="2"/>
              <a:buNone/>
            </a:pPr>
            <a:r>
              <a:rPr lang="hr-HR" sz="2000" b="1" smtClean="0">
                <a:solidFill>
                  <a:schemeClr val="accent2"/>
                </a:solidFill>
              </a:rPr>
              <a:t>SUPERFINIŠ ( kratkohodno honanje )</a:t>
            </a:r>
          </a:p>
        </p:txBody>
      </p:sp>
      <p:sp>
        <p:nvSpPr>
          <p:cNvPr id="26627" name="Rectangle 11"/>
          <p:cNvSpPr>
            <a:spLocks noChangeArrowheads="1"/>
          </p:cNvSpPr>
          <p:nvPr/>
        </p:nvSpPr>
        <p:spPr bwMode="auto">
          <a:xfrm>
            <a:off x="628652" y="1549400"/>
            <a:ext cx="7307263" cy="1949451"/>
          </a:xfrm>
          <a:prstGeom prst="rect">
            <a:avLst/>
          </a:prstGeom>
          <a:noFill/>
          <a:ln w="9525">
            <a:noFill/>
            <a:miter lim="800000"/>
            <a:headEnd/>
            <a:tailEnd/>
          </a:ln>
        </p:spPr>
        <p:txBody>
          <a:bodyPr/>
          <a:lstStyle/>
          <a:p>
            <a:r>
              <a:rPr lang="sl-SI" sz="2000" b="1"/>
              <a:t>Glavne značilnosti: </a:t>
            </a:r>
            <a:r>
              <a:rPr lang="sl-SI" sz="2000"/>
              <a:t>Superfiniš je se v glavnem uporablja za obdelavo zunanjih valjastih površin. Na ta način obdelujemo tiste obdelovance, ki morajo imeti najkvalitetnejšo površino in obliko npr. vse ploskve gredi, ki se vrtijo v drsnih ležajih, bate motorjev z notranjim zgorevanjem…</a:t>
            </a:r>
          </a:p>
        </p:txBody>
      </p:sp>
      <p:pic>
        <p:nvPicPr>
          <p:cNvPr id="26628" name="Picture 19" descr="cmap2.jpg (7189 bytes)"/>
          <p:cNvPicPr>
            <a:picLocks noChangeAspect="1" noChangeArrowheads="1"/>
          </p:cNvPicPr>
          <p:nvPr/>
        </p:nvPicPr>
        <p:blipFill>
          <a:blip r:embed="rId3"/>
          <a:srcRect/>
          <a:stretch>
            <a:fillRect/>
          </a:stretch>
        </p:blipFill>
        <p:spPr bwMode="auto">
          <a:xfrm>
            <a:off x="3025775" y="3917951"/>
            <a:ext cx="2857500" cy="1533525"/>
          </a:xfrm>
          <a:prstGeom prst="rect">
            <a:avLst/>
          </a:prstGeom>
          <a:noFill/>
          <a:ln w="9525">
            <a:noFill/>
            <a:miter lim="800000"/>
            <a:headEnd/>
            <a:tailEnd/>
          </a:ln>
        </p:spPr>
      </p:pic>
      <p:pic>
        <p:nvPicPr>
          <p:cNvPr id="26629" name="Picture 20" descr="cmap3.jpg (5737 bytes)"/>
          <p:cNvPicPr>
            <a:picLocks noChangeAspect="1" noChangeArrowheads="1"/>
          </p:cNvPicPr>
          <p:nvPr/>
        </p:nvPicPr>
        <p:blipFill>
          <a:blip r:embed="rId4"/>
          <a:srcRect/>
          <a:stretch>
            <a:fillRect/>
          </a:stretch>
        </p:blipFill>
        <p:spPr bwMode="auto">
          <a:xfrm>
            <a:off x="6423027" y="3522664"/>
            <a:ext cx="2066925" cy="1819275"/>
          </a:xfrm>
          <a:prstGeom prst="rect">
            <a:avLst/>
          </a:prstGeom>
          <a:noFill/>
          <a:ln w="9525">
            <a:noFill/>
            <a:miter lim="800000"/>
            <a:headEnd/>
            <a:tailEnd/>
          </a:ln>
        </p:spPr>
      </p:pic>
      <p:pic>
        <p:nvPicPr>
          <p:cNvPr id="26630" name="Picture 21" descr="cmap1.jpg (3014 bytes)"/>
          <p:cNvPicPr>
            <a:picLocks noChangeAspect="1" noChangeArrowheads="1"/>
          </p:cNvPicPr>
          <p:nvPr/>
        </p:nvPicPr>
        <p:blipFill>
          <a:blip r:embed="rId5"/>
          <a:srcRect/>
          <a:stretch>
            <a:fillRect/>
          </a:stretch>
        </p:blipFill>
        <p:spPr bwMode="auto">
          <a:xfrm>
            <a:off x="982663" y="4187825"/>
            <a:ext cx="723900" cy="1905000"/>
          </a:xfrm>
          <a:prstGeom prst="rect">
            <a:avLst/>
          </a:prstGeom>
          <a:noFill/>
          <a:ln w="9525">
            <a:noFill/>
            <a:miter lim="800000"/>
            <a:headEnd/>
            <a:tailEnd/>
          </a:ln>
        </p:spPr>
      </p:pic>
    </p:spTree>
  </p:cSld>
  <p:clrMapOvr>
    <a:masterClrMapping/>
  </p:clrMapOvr>
  <p:transition advTm="140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1" descr="abrazija"/>
          <p:cNvPicPr>
            <a:picLocks noChangeAspect="1" noChangeArrowheads="1"/>
          </p:cNvPicPr>
          <p:nvPr/>
        </p:nvPicPr>
        <p:blipFill>
          <a:blip r:embed="rId3"/>
          <a:srcRect l="4973" t="14311" r="4642" b="13760"/>
          <a:stretch>
            <a:fillRect/>
          </a:stretch>
        </p:blipFill>
        <p:spPr bwMode="auto">
          <a:xfrm>
            <a:off x="1354140" y="1974851"/>
            <a:ext cx="6713537" cy="3228975"/>
          </a:xfrm>
          <a:prstGeom prst="rect">
            <a:avLst/>
          </a:prstGeom>
          <a:noFill/>
          <a:ln w="9525">
            <a:noFill/>
            <a:miter lim="800000"/>
            <a:headEnd/>
            <a:tailEnd/>
          </a:ln>
        </p:spPr>
      </p:pic>
      <p:sp>
        <p:nvSpPr>
          <p:cNvPr id="54275" name="Pravokotnik 2"/>
          <p:cNvSpPr>
            <a:spLocks noChangeArrowheads="1"/>
          </p:cNvSpPr>
          <p:nvPr/>
        </p:nvSpPr>
        <p:spPr bwMode="auto">
          <a:xfrm>
            <a:off x="1035051" y="1120777"/>
            <a:ext cx="4499950" cy="461665"/>
          </a:xfrm>
          <a:prstGeom prst="rect">
            <a:avLst/>
          </a:prstGeom>
          <a:noFill/>
          <a:ln w="9525">
            <a:noFill/>
            <a:miter lim="800000"/>
            <a:headEnd/>
            <a:tailEnd/>
          </a:ln>
        </p:spPr>
        <p:txBody>
          <a:bodyPr wrap="none">
            <a:spAutoFit/>
          </a:bodyPr>
          <a:lstStyle/>
          <a:p>
            <a:r>
              <a:rPr lang="sl-SI" i="1"/>
              <a:t>: </a:t>
            </a:r>
            <a:r>
              <a:rPr lang="sl-SI" i="1">
                <a:solidFill>
                  <a:schemeClr val="bg1"/>
                </a:solidFill>
              </a:rPr>
              <a:t>Princip obdelave s curkom</a:t>
            </a:r>
            <a:endParaRPr lang="sl-SI">
              <a:solidFill>
                <a:schemeClr val="bg1"/>
              </a:solidFill>
            </a:endParaRPr>
          </a:p>
        </p:txBody>
      </p:sp>
      <p:sp>
        <p:nvSpPr>
          <p:cNvPr id="4" name="Ograda številke diapozitiva 3"/>
          <p:cNvSpPr>
            <a:spLocks noGrp="1"/>
          </p:cNvSpPr>
          <p:nvPr>
            <p:ph type="sldNum" sz="quarter" idx="12"/>
          </p:nvPr>
        </p:nvSpPr>
        <p:spPr/>
        <p:txBody>
          <a:bodyPr/>
          <a:lstStyle/>
          <a:p>
            <a:pPr>
              <a:defRPr/>
            </a:pPr>
            <a:fld id="{8C9B8DB6-DA7F-4B90-AE60-84C46D81A554}" type="slidenum">
              <a:rPr lang="sl-SI" smtClean="0"/>
              <a:pPr>
                <a:defRPr/>
              </a:pPr>
              <a:t>30</a:t>
            </a:fld>
            <a:endParaRPr lang="sl-SI"/>
          </a:p>
        </p:txBody>
      </p:sp>
      <p:sp>
        <p:nvSpPr>
          <p:cNvPr id="5" name="Ograda noge 4"/>
          <p:cNvSpPr>
            <a:spLocks noGrp="1"/>
          </p:cNvSpPr>
          <p:nvPr>
            <p:ph type="ftr" sz="quarter" idx="11"/>
          </p:nvPr>
        </p:nvSpPr>
        <p:spPr/>
        <p:txBody>
          <a:bodyPr/>
          <a:lstStyle/>
          <a:p>
            <a:pPr>
              <a:defRPr/>
            </a:pPr>
            <a:r>
              <a:rPr lang="sl-SI" smtClean="0"/>
              <a:t>TEH Klemenšek     3.8.3 Superfiniš </a:t>
            </a:r>
            <a:endParaRPr lang="sl-SI"/>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Pravokotnik 1"/>
          <p:cNvSpPr>
            <a:spLocks noChangeArrowheads="1"/>
          </p:cNvSpPr>
          <p:nvPr/>
        </p:nvSpPr>
        <p:spPr bwMode="auto">
          <a:xfrm>
            <a:off x="830264" y="928689"/>
            <a:ext cx="3395481" cy="461665"/>
          </a:xfrm>
          <a:prstGeom prst="rect">
            <a:avLst/>
          </a:prstGeom>
          <a:noFill/>
          <a:ln w="9525">
            <a:noFill/>
            <a:miter lim="800000"/>
            <a:headEnd/>
            <a:tailEnd/>
          </a:ln>
        </p:spPr>
        <p:txBody>
          <a:bodyPr wrap="none">
            <a:spAutoFit/>
          </a:bodyPr>
          <a:lstStyle/>
          <a:p>
            <a:r>
              <a:rPr lang="sl-SI" b="1">
                <a:solidFill>
                  <a:schemeClr val="bg1"/>
                </a:solidFill>
              </a:rPr>
              <a:t>Obdelava v bobnih</a:t>
            </a:r>
            <a:endParaRPr lang="sl-SI">
              <a:solidFill>
                <a:schemeClr val="bg1"/>
              </a:solidFill>
            </a:endParaRPr>
          </a:p>
        </p:txBody>
      </p:sp>
      <p:sp>
        <p:nvSpPr>
          <p:cNvPr id="55299" name="Rectangle 1"/>
          <p:cNvSpPr>
            <a:spLocks noChangeArrowheads="1"/>
          </p:cNvSpPr>
          <p:nvPr/>
        </p:nvSpPr>
        <p:spPr bwMode="auto">
          <a:xfrm>
            <a:off x="0" y="1433513"/>
            <a:ext cx="9144000" cy="1938992"/>
          </a:xfrm>
          <a:prstGeom prst="rect">
            <a:avLst/>
          </a:prstGeom>
          <a:noFill/>
          <a:ln w="9525">
            <a:noFill/>
            <a:miter lim="800000"/>
            <a:headEnd/>
            <a:tailEnd/>
          </a:ln>
        </p:spPr>
        <p:txBody>
          <a:bodyPr anchor="ctr">
            <a:spAutoFit/>
          </a:bodyPr>
          <a:lstStyle/>
          <a:p>
            <a:pPr algn="just" eaLnBrk="0" hangingPunct="0"/>
            <a:r>
              <a:rPr lang="sl-SI" sz="2000" b="1" i="1">
                <a:solidFill>
                  <a:schemeClr val="bg1"/>
                </a:solidFill>
                <a:cs typeface="Times New Roman" pitchFamily="18" charset="0"/>
              </a:rPr>
              <a:t>Obdelava v bobnih</a:t>
            </a:r>
            <a:r>
              <a:rPr lang="sl-SI" sz="2000" i="1">
                <a:solidFill>
                  <a:schemeClr val="bg1"/>
                </a:solidFill>
                <a:cs typeface="Times New Roman" pitchFamily="18" charset="0"/>
              </a:rPr>
              <a:t> </a:t>
            </a:r>
            <a:r>
              <a:rPr lang="sl-SI" sz="2000">
                <a:solidFill>
                  <a:schemeClr val="bg1"/>
                </a:solidFill>
                <a:cs typeface="Times New Roman" pitchFamily="18" charset="0"/>
              </a:rPr>
              <a:t>je poseben način zglajevanja ali poliranja, pri kate­rem so obdelovanci pomešani z nevezanim brusilnim sredstvom. Mešanica obdelovancev in brusilnega sredstva, ki so mu včasih primešane tudi nekate­re kemikalije, se v bobnu kotali. Brusilno sredstvo pri tem udarja ob obdelovance in se obnje drgne, tako da jih obdela z vseh strani, tudi če so po­vsem nepravilne oblike.</a:t>
            </a:r>
            <a:endParaRPr lang="sl-SI" sz="2000">
              <a:solidFill>
                <a:schemeClr val="bg1"/>
              </a:solidFill>
            </a:endParaRPr>
          </a:p>
        </p:txBody>
      </p:sp>
      <p:sp>
        <p:nvSpPr>
          <p:cNvPr id="55300" name="Pravokotnik 3"/>
          <p:cNvSpPr>
            <a:spLocks noChangeArrowheads="1"/>
          </p:cNvSpPr>
          <p:nvPr/>
        </p:nvSpPr>
        <p:spPr bwMode="auto">
          <a:xfrm>
            <a:off x="2670175" y="4040190"/>
            <a:ext cx="4572000" cy="1323439"/>
          </a:xfrm>
          <a:prstGeom prst="rect">
            <a:avLst/>
          </a:prstGeom>
          <a:noFill/>
          <a:ln w="9525">
            <a:noFill/>
            <a:miter lim="800000"/>
            <a:headEnd/>
            <a:tailEnd/>
          </a:ln>
        </p:spPr>
        <p:txBody>
          <a:bodyPr>
            <a:spAutoFit/>
          </a:bodyPr>
          <a:lstStyle/>
          <a:p>
            <a:r>
              <a:rPr lang="sl-SI" sz="2000">
                <a:solidFill>
                  <a:schemeClr val="bg1"/>
                </a:solidFill>
              </a:rPr>
              <a:t>Za masovno obdelavo manjših obdelo­vancev, ki jih zaradi njihove oblike ni mogoče ob delovati na drugačen način. </a:t>
            </a:r>
          </a:p>
        </p:txBody>
      </p:sp>
      <p:sp>
        <p:nvSpPr>
          <p:cNvPr id="5" name="Ograda številke diapozitiva 4"/>
          <p:cNvSpPr>
            <a:spLocks noGrp="1"/>
          </p:cNvSpPr>
          <p:nvPr>
            <p:ph type="sldNum" sz="quarter" idx="12"/>
          </p:nvPr>
        </p:nvSpPr>
        <p:spPr/>
        <p:txBody>
          <a:bodyPr/>
          <a:lstStyle/>
          <a:p>
            <a:pPr>
              <a:defRPr/>
            </a:pPr>
            <a:fld id="{8C9B8DB6-DA7F-4B90-AE60-84C46D81A554}" type="slidenum">
              <a:rPr lang="sl-SI" smtClean="0"/>
              <a:pPr>
                <a:defRPr/>
              </a:pPr>
              <a:t>31</a:t>
            </a:fld>
            <a:endParaRPr lang="sl-SI"/>
          </a:p>
        </p:txBody>
      </p:sp>
      <p:sp>
        <p:nvSpPr>
          <p:cNvPr id="6" name="Ograda noge 5"/>
          <p:cNvSpPr>
            <a:spLocks noGrp="1"/>
          </p:cNvSpPr>
          <p:nvPr>
            <p:ph type="ftr" sz="quarter" idx="11"/>
          </p:nvPr>
        </p:nvSpPr>
        <p:spPr/>
        <p:txBody>
          <a:bodyPr/>
          <a:lstStyle/>
          <a:p>
            <a:pPr>
              <a:defRPr/>
            </a:pPr>
            <a:r>
              <a:rPr lang="sl-SI" smtClean="0"/>
              <a:t>TEH Klemenšek     3.8.3 Superfiniš </a:t>
            </a:r>
            <a:endParaRPr lang="sl-SI"/>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Pravokotnik 1"/>
          <p:cNvSpPr>
            <a:spLocks noChangeArrowheads="1"/>
          </p:cNvSpPr>
          <p:nvPr/>
        </p:nvSpPr>
        <p:spPr bwMode="auto">
          <a:xfrm>
            <a:off x="463550" y="881063"/>
            <a:ext cx="8104188" cy="1938992"/>
          </a:xfrm>
          <a:prstGeom prst="rect">
            <a:avLst/>
          </a:prstGeom>
          <a:noFill/>
          <a:ln w="9525">
            <a:noFill/>
            <a:miter lim="800000"/>
            <a:headEnd/>
            <a:tailEnd/>
          </a:ln>
        </p:spPr>
        <p:txBody>
          <a:bodyPr>
            <a:spAutoFit/>
          </a:bodyPr>
          <a:lstStyle/>
          <a:p>
            <a:r>
              <a:rPr lang="sl-SI" sz="2000">
                <a:solidFill>
                  <a:schemeClr val="bg1"/>
                </a:solidFill>
              </a:rPr>
              <a:t>Najbolj znani načini takšne obdelave so:</a:t>
            </a:r>
          </a:p>
          <a:p>
            <a:r>
              <a:rPr lang="sl-SI" sz="2000">
                <a:solidFill>
                  <a:schemeClr val="bg1"/>
                </a:solidFill>
              </a:rPr>
              <a:t>- drsni način v vrtečih se bobnih,</a:t>
            </a:r>
          </a:p>
          <a:p>
            <a:r>
              <a:rPr lang="sl-SI" sz="2000">
                <a:solidFill>
                  <a:schemeClr val="bg1"/>
                </a:solidFill>
              </a:rPr>
              <a:t>- vibracijski način v spiralnih vibratorjih,</a:t>
            </a:r>
          </a:p>
          <a:p>
            <a:r>
              <a:rPr lang="sl-SI" sz="2000">
                <a:solidFill>
                  <a:schemeClr val="bg1"/>
                </a:solidFill>
              </a:rPr>
              <a:t>- centrifugalni način v stoječih bobnih z vrtečim se dnom,</a:t>
            </a:r>
          </a:p>
          <a:p>
            <a:r>
              <a:rPr lang="sl-SI" sz="2000">
                <a:solidFill>
                  <a:schemeClr val="bg1"/>
                </a:solidFill>
              </a:rPr>
              <a:t>- centrifugalni način v vrtečih se bobnih z mirujočimi "potopljenimi" obdelovanci.</a:t>
            </a:r>
          </a:p>
        </p:txBody>
      </p:sp>
      <p:pic>
        <p:nvPicPr>
          <p:cNvPr id="56323" name="Picture 1" descr="obdelava v bobnih2"/>
          <p:cNvPicPr>
            <a:picLocks noChangeAspect="1" noChangeArrowheads="1"/>
          </p:cNvPicPr>
          <p:nvPr/>
        </p:nvPicPr>
        <p:blipFill>
          <a:blip r:embed="rId3"/>
          <a:srcRect/>
          <a:stretch>
            <a:fillRect/>
          </a:stretch>
        </p:blipFill>
        <p:spPr bwMode="auto">
          <a:xfrm>
            <a:off x="733427" y="3319463"/>
            <a:ext cx="2989263" cy="2493963"/>
          </a:xfrm>
          <a:prstGeom prst="rect">
            <a:avLst/>
          </a:prstGeom>
          <a:noFill/>
          <a:ln w="9525">
            <a:noFill/>
            <a:miter lim="800000"/>
            <a:headEnd/>
            <a:tailEnd/>
          </a:ln>
        </p:spPr>
      </p:pic>
      <p:pic>
        <p:nvPicPr>
          <p:cNvPr id="56324" name="Picture 2" descr="obdelava v bobnih1"/>
          <p:cNvPicPr>
            <a:picLocks noChangeAspect="1" noChangeArrowheads="1"/>
          </p:cNvPicPr>
          <p:nvPr/>
        </p:nvPicPr>
        <p:blipFill>
          <a:blip r:embed="rId4"/>
          <a:srcRect/>
          <a:stretch>
            <a:fillRect/>
          </a:stretch>
        </p:blipFill>
        <p:spPr bwMode="auto">
          <a:xfrm>
            <a:off x="4673600" y="3352800"/>
            <a:ext cx="3251200" cy="2686051"/>
          </a:xfrm>
          <a:prstGeom prst="rect">
            <a:avLst/>
          </a:prstGeom>
          <a:noFill/>
          <a:ln w="9525">
            <a:noFill/>
            <a:miter lim="800000"/>
            <a:headEnd/>
            <a:tailEnd/>
          </a:ln>
        </p:spPr>
      </p:pic>
      <p:sp>
        <p:nvSpPr>
          <p:cNvPr id="5" name="Ograda številke diapozitiva 4"/>
          <p:cNvSpPr>
            <a:spLocks noGrp="1"/>
          </p:cNvSpPr>
          <p:nvPr>
            <p:ph type="sldNum" sz="quarter" idx="12"/>
          </p:nvPr>
        </p:nvSpPr>
        <p:spPr/>
        <p:txBody>
          <a:bodyPr/>
          <a:lstStyle/>
          <a:p>
            <a:pPr>
              <a:defRPr/>
            </a:pPr>
            <a:fld id="{8C9B8DB6-DA7F-4B90-AE60-84C46D81A554}" type="slidenum">
              <a:rPr lang="sl-SI" smtClean="0"/>
              <a:pPr>
                <a:defRPr/>
              </a:pPr>
              <a:t>32</a:t>
            </a:fld>
            <a:endParaRPr lang="sl-SI"/>
          </a:p>
        </p:txBody>
      </p:sp>
      <p:sp>
        <p:nvSpPr>
          <p:cNvPr id="6" name="Ograda noge 5"/>
          <p:cNvSpPr>
            <a:spLocks noGrp="1"/>
          </p:cNvSpPr>
          <p:nvPr>
            <p:ph type="ftr" sz="quarter" idx="11"/>
          </p:nvPr>
        </p:nvSpPr>
        <p:spPr/>
        <p:txBody>
          <a:bodyPr/>
          <a:lstStyle/>
          <a:p>
            <a:pPr>
              <a:defRPr/>
            </a:pPr>
            <a:r>
              <a:rPr lang="sl-SI" smtClean="0"/>
              <a:t>TEH Klemenšek     3.8.3 Superfiniš </a:t>
            </a:r>
            <a:endParaRPr lang="sl-SI"/>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Pravokotnik 1"/>
          <p:cNvSpPr>
            <a:spLocks noChangeArrowheads="1"/>
          </p:cNvSpPr>
          <p:nvPr/>
        </p:nvSpPr>
        <p:spPr bwMode="auto">
          <a:xfrm>
            <a:off x="693738" y="1320802"/>
            <a:ext cx="7772400" cy="461665"/>
          </a:xfrm>
          <a:prstGeom prst="rect">
            <a:avLst/>
          </a:prstGeom>
          <a:noFill/>
          <a:ln w="9525">
            <a:noFill/>
            <a:miter lim="800000"/>
            <a:headEnd/>
            <a:tailEnd/>
          </a:ln>
        </p:spPr>
        <p:txBody>
          <a:bodyPr>
            <a:spAutoFit/>
          </a:bodyPr>
          <a:lstStyle/>
          <a:p>
            <a:r>
              <a:rPr lang="sl-SI" i="1"/>
              <a:t>: </a:t>
            </a:r>
            <a:r>
              <a:rPr lang="sl-SI" i="1">
                <a:solidFill>
                  <a:schemeClr val="bg1"/>
                </a:solidFill>
              </a:rPr>
              <a:t>Centrifugalni boben z mirujočim obdelovancem</a:t>
            </a:r>
            <a:endParaRPr lang="sl-SI">
              <a:solidFill>
                <a:schemeClr val="bg1"/>
              </a:solidFill>
            </a:endParaRPr>
          </a:p>
        </p:txBody>
      </p:sp>
      <p:pic>
        <p:nvPicPr>
          <p:cNvPr id="57347" name="Picture 1" descr="obdelava v bobnih"/>
          <p:cNvPicPr>
            <a:picLocks noChangeAspect="1" noChangeArrowheads="1"/>
          </p:cNvPicPr>
          <p:nvPr/>
        </p:nvPicPr>
        <p:blipFill>
          <a:blip r:embed="rId3"/>
          <a:srcRect/>
          <a:stretch>
            <a:fillRect/>
          </a:stretch>
        </p:blipFill>
        <p:spPr bwMode="auto">
          <a:xfrm>
            <a:off x="1185863" y="2100265"/>
            <a:ext cx="5948362" cy="2700337"/>
          </a:xfrm>
          <a:prstGeom prst="rect">
            <a:avLst/>
          </a:prstGeom>
          <a:noFill/>
          <a:ln w="9525">
            <a:noFill/>
            <a:miter lim="800000"/>
            <a:headEnd/>
            <a:tailEnd/>
          </a:ln>
        </p:spPr>
      </p:pic>
      <p:sp>
        <p:nvSpPr>
          <p:cNvPr id="57348" name="Pravokotnik 3"/>
          <p:cNvSpPr>
            <a:spLocks noChangeArrowheads="1"/>
          </p:cNvSpPr>
          <p:nvPr/>
        </p:nvSpPr>
        <p:spPr bwMode="auto">
          <a:xfrm>
            <a:off x="1676402" y="5075239"/>
            <a:ext cx="5457825" cy="646331"/>
          </a:xfrm>
          <a:prstGeom prst="rect">
            <a:avLst/>
          </a:prstGeom>
          <a:noFill/>
          <a:ln w="9525">
            <a:noFill/>
            <a:miter lim="800000"/>
            <a:headEnd/>
            <a:tailEnd/>
          </a:ln>
        </p:spPr>
        <p:txBody>
          <a:bodyPr>
            <a:spAutoFit/>
          </a:bodyPr>
          <a:lstStyle/>
          <a:p>
            <a:r>
              <a:rPr lang="sl-SI" sz="1800" b="1">
                <a:solidFill>
                  <a:schemeClr val="bg1"/>
                </a:solidFill>
              </a:rPr>
              <a:t>Za večje obdelovance</a:t>
            </a:r>
            <a:r>
              <a:rPr lang="sl-SI" sz="1800">
                <a:solidFill>
                  <a:schemeClr val="bg1"/>
                </a:solidFill>
              </a:rPr>
              <a:t> prihaja v poštev obdelava v centrifugalnem bob­nu</a:t>
            </a:r>
          </a:p>
        </p:txBody>
      </p:sp>
      <p:sp>
        <p:nvSpPr>
          <p:cNvPr id="5" name="Ograda številke diapozitiva 4"/>
          <p:cNvSpPr>
            <a:spLocks noGrp="1"/>
          </p:cNvSpPr>
          <p:nvPr>
            <p:ph type="sldNum" sz="quarter" idx="12"/>
          </p:nvPr>
        </p:nvSpPr>
        <p:spPr/>
        <p:txBody>
          <a:bodyPr/>
          <a:lstStyle/>
          <a:p>
            <a:pPr>
              <a:defRPr/>
            </a:pPr>
            <a:fld id="{8C9B8DB6-DA7F-4B90-AE60-84C46D81A554}" type="slidenum">
              <a:rPr lang="sl-SI" smtClean="0"/>
              <a:pPr>
                <a:defRPr/>
              </a:pPr>
              <a:t>33</a:t>
            </a:fld>
            <a:endParaRPr lang="sl-SI"/>
          </a:p>
        </p:txBody>
      </p:sp>
      <p:sp>
        <p:nvSpPr>
          <p:cNvPr id="6" name="Ograda noge 5"/>
          <p:cNvSpPr>
            <a:spLocks noGrp="1"/>
          </p:cNvSpPr>
          <p:nvPr>
            <p:ph type="ftr" sz="quarter" idx="11"/>
          </p:nvPr>
        </p:nvSpPr>
        <p:spPr/>
        <p:txBody>
          <a:bodyPr/>
          <a:lstStyle/>
          <a:p>
            <a:pPr>
              <a:defRPr/>
            </a:pPr>
            <a:r>
              <a:rPr lang="sl-SI" smtClean="0"/>
              <a:t>TEH Klemenšek     3.8.3 Superfiniš </a:t>
            </a:r>
            <a:endParaRPr lang="sl-SI"/>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1" descr="oblike zrn"/>
          <p:cNvPicPr>
            <a:picLocks noChangeAspect="1" noChangeArrowheads="1"/>
          </p:cNvPicPr>
          <p:nvPr/>
        </p:nvPicPr>
        <p:blipFill>
          <a:blip r:embed="rId3"/>
          <a:srcRect/>
          <a:stretch>
            <a:fillRect/>
          </a:stretch>
        </p:blipFill>
        <p:spPr bwMode="auto">
          <a:xfrm>
            <a:off x="869950" y="4295775"/>
            <a:ext cx="4838700" cy="914400"/>
          </a:xfrm>
          <a:prstGeom prst="rect">
            <a:avLst/>
          </a:prstGeom>
          <a:noFill/>
          <a:ln w="9525">
            <a:noFill/>
            <a:miter lim="800000"/>
            <a:headEnd/>
            <a:tailEnd/>
          </a:ln>
        </p:spPr>
      </p:pic>
      <p:sp>
        <p:nvSpPr>
          <p:cNvPr id="58371" name="Rectangle 3"/>
          <p:cNvSpPr>
            <a:spLocks noChangeArrowheads="1"/>
          </p:cNvSpPr>
          <p:nvPr/>
        </p:nvSpPr>
        <p:spPr bwMode="auto">
          <a:xfrm>
            <a:off x="214313" y="857250"/>
            <a:ext cx="7958137" cy="3170099"/>
          </a:xfrm>
          <a:prstGeom prst="rect">
            <a:avLst/>
          </a:prstGeom>
          <a:noFill/>
          <a:ln w="9525">
            <a:noFill/>
            <a:miter lim="800000"/>
            <a:headEnd/>
            <a:tailEnd/>
          </a:ln>
        </p:spPr>
        <p:txBody>
          <a:bodyPr anchor="ctr">
            <a:spAutoFit/>
          </a:bodyPr>
          <a:lstStyle/>
          <a:p>
            <a:pPr eaLnBrk="0" hangingPunct="0"/>
            <a:r>
              <a:rPr lang="sl-SI" sz="2000">
                <a:solidFill>
                  <a:schemeClr val="bg1"/>
                </a:solidFill>
                <a:cs typeface="Times New Roman" pitchFamily="18" charset="0"/>
              </a:rPr>
              <a:t>Kot sredstva za zglajevanje prihajajo v poštev:</a:t>
            </a:r>
            <a:endParaRPr lang="sl-SI" sz="2000">
              <a:solidFill>
                <a:schemeClr val="bg1"/>
              </a:solidFill>
            </a:endParaRPr>
          </a:p>
          <a:p>
            <a:pPr eaLnBrk="0" hangingPunct="0"/>
            <a:r>
              <a:rPr lang="sl-SI" sz="2000">
                <a:solidFill>
                  <a:schemeClr val="bg1"/>
                </a:solidFill>
                <a:cs typeface="Times New Roman" pitchFamily="18" charset="0"/>
              </a:rPr>
              <a:t>- zmleti naravni kamen (bazait, dolomit, kremen, smirek),</a:t>
            </a:r>
            <a:endParaRPr lang="sl-SI" sz="2000">
              <a:solidFill>
                <a:schemeClr val="bg1"/>
              </a:solidFill>
            </a:endParaRPr>
          </a:p>
          <a:p>
            <a:pPr eaLnBrk="0" hangingPunct="0"/>
            <a:r>
              <a:rPr lang="sl-SI" sz="2000">
                <a:solidFill>
                  <a:schemeClr val="bg1"/>
                </a:solidFill>
                <a:cs typeface="Times New Roman" pitchFamily="18" charset="0"/>
              </a:rPr>
              <a:t>- zrna korunda, silicijevega karbida in drugih brusilnih sredstev,</a:t>
            </a:r>
            <a:endParaRPr lang="sl-SI" sz="2000">
              <a:solidFill>
                <a:schemeClr val="bg1"/>
              </a:solidFill>
            </a:endParaRPr>
          </a:p>
          <a:p>
            <a:pPr eaLnBrk="0" hangingPunct="0"/>
            <a:r>
              <a:rPr lang="sl-SI" sz="2000">
                <a:solidFill>
                  <a:schemeClr val="bg1"/>
                </a:solidFill>
                <a:cs typeface="Times New Roman" pitchFamily="18" charset="0"/>
              </a:rPr>
              <a:t>- geometrično oblikovana telesa iz keramike, kaljenega jekla in raznih trdin (slika 8.13),</a:t>
            </a:r>
            <a:endParaRPr lang="sl-SI" sz="2000">
              <a:solidFill>
                <a:schemeClr val="bg1"/>
              </a:solidFill>
            </a:endParaRPr>
          </a:p>
          <a:p>
            <a:pPr eaLnBrk="0" hangingPunct="0"/>
            <a:r>
              <a:rPr lang="sl-SI" sz="2000">
                <a:solidFill>
                  <a:schemeClr val="bg1"/>
                </a:solidFill>
                <a:cs typeface="Times New Roman" pitchFamily="18" charset="0"/>
              </a:rPr>
              <a:t>- steklena zrna, orehove lupine, plastificiran les, umetne snovi in usnje. Drobnim zrnom je </a:t>
            </a:r>
            <a:endParaRPr lang="sl-SI" sz="2000">
              <a:solidFill>
                <a:schemeClr val="bg1"/>
              </a:solidFill>
            </a:endParaRPr>
          </a:p>
          <a:p>
            <a:pPr eaLnBrk="0" hangingPunct="0"/>
            <a:r>
              <a:rPr lang="sl-SI" sz="2000">
                <a:solidFill>
                  <a:schemeClr val="bg1"/>
                </a:solidFill>
                <a:cs typeface="Times New Roman" pitchFamily="18" charset="0"/>
              </a:rPr>
              <a:t>  včasih dodano tudi žaganje.</a:t>
            </a:r>
            <a:endParaRPr lang="sl-SI" sz="2000">
              <a:solidFill>
                <a:schemeClr val="bg1"/>
              </a:solidFill>
            </a:endParaRPr>
          </a:p>
          <a:p>
            <a:pPr eaLnBrk="0" hangingPunct="0"/>
            <a:endParaRPr lang="sl-SI" sz="2000">
              <a:solidFill>
                <a:schemeClr val="bg1"/>
              </a:solidFill>
            </a:endParaRPr>
          </a:p>
        </p:txBody>
      </p:sp>
      <p:sp>
        <p:nvSpPr>
          <p:cNvPr id="4" name="Ograda številke diapozitiva 3"/>
          <p:cNvSpPr>
            <a:spLocks noGrp="1"/>
          </p:cNvSpPr>
          <p:nvPr>
            <p:ph type="sldNum" sz="quarter" idx="12"/>
          </p:nvPr>
        </p:nvSpPr>
        <p:spPr/>
        <p:txBody>
          <a:bodyPr/>
          <a:lstStyle/>
          <a:p>
            <a:pPr>
              <a:defRPr/>
            </a:pPr>
            <a:fld id="{8C9B8DB6-DA7F-4B90-AE60-84C46D81A554}" type="slidenum">
              <a:rPr lang="sl-SI" smtClean="0"/>
              <a:pPr>
                <a:defRPr/>
              </a:pPr>
              <a:t>34</a:t>
            </a:fld>
            <a:endParaRPr lang="sl-SI"/>
          </a:p>
        </p:txBody>
      </p:sp>
      <p:sp>
        <p:nvSpPr>
          <p:cNvPr id="5" name="Ograda noge 4"/>
          <p:cNvSpPr>
            <a:spLocks noGrp="1"/>
          </p:cNvSpPr>
          <p:nvPr>
            <p:ph type="ftr" sz="quarter" idx="11"/>
          </p:nvPr>
        </p:nvSpPr>
        <p:spPr/>
        <p:txBody>
          <a:bodyPr/>
          <a:lstStyle/>
          <a:p>
            <a:pPr>
              <a:defRPr/>
            </a:pPr>
            <a:r>
              <a:rPr lang="sl-SI" smtClean="0"/>
              <a:t>TEH Klemenšek     3.8.3 Superfiniš </a:t>
            </a:r>
            <a:endParaRPr lang="sl-SI"/>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
          <p:cNvSpPr>
            <a:spLocks noChangeArrowheads="1"/>
          </p:cNvSpPr>
          <p:nvPr/>
        </p:nvSpPr>
        <p:spPr bwMode="auto">
          <a:xfrm>
            <a:off x="1252540" y="2144714"/>
            <a:ext cx="6345237" cy="892552"/>
          </a:xfrm>
          <a:prstGeom prst="rect">
            <a:avLst/>
          </a:prstGeom>
          <a:noFill/>
          <a:ln w="9525">
            <a:noFill/>
            <a:miter lim="800000"/>
            <a:headEnd/>
            <a:tailEnd/>
          </a:ln>
        </p:spPr>
        <p:txBody>
          <a:bodyPr anchor="ctr">
            <a:spAutoFit/>
          </a:bodyPr>
          <a:lstStyle/>
          <a:p>
            <a:pPr eaLnBrk="0" hangingPunct="0"/>
            <a:r>
              <a:rPr lang="en-US" sz="2800" b="1">
                <a:solidFill>
                  <a:schemeClr val="bg1"/>
                </a:solidFill>
                <a:latin typeface="Times New Roman" pitchFamily="18" charset="0"/>
                <a:cs typeface="Times New Roman" pitchFamily="18" charset="0"/>
              </a:rPr>
              <a:t>ULTRAZVOČNA OBDELAVA (USM)</a:t>
            </a:r>
            <a:endParaRPr lang="en-US" sz="1400" b="1">
              <a:solidFill>
                <a:schemeClr val="bg1"/>
              </a:solidFill>
              <a:latin typeface="Times New Roman" pitchFamily="18" charset="0"/>
              <a:cs typeface="Times New Roman" pitchFamily="18" charset="0"/>
            </a:endParaRPr>
          </a:p>
          <a:p>
            <a:pPr eaLnBrk="0" hangingPunct="0"/>
            <a:endParaRPr lang="en-US"/>
          </a:p>
        </p:txBody>
      </p:sp>
      <p:pic>
        <p:nvPicPr>
          <p:cNvPr id="59395" name="Picture 3"/>
          <p:cNvPicPr>
            <a:picLocks noChangeAspect="1" noChangeArrowheads="1"/>
          </p:cNvPicPr>
          <p:nvPr/>
        </p:nvPicPr>
        <p:blipFill>
          <a:blip r:embed="rId3"/>
          <a:srcRect/>
          <a:stretch>
            <a:fillRect/>
          </a:stretch>
        </p:blipFill>
        <p:spPr bwMode="auto">
          <a:xfrm>
            <a:off x="4379913" y="3136901"/>
            <a:ext cx="2347912" cy="3216275"/>
          </a:xfrm>
          <a:prstGeom prst="rect">
            <a:avLst/>
          </a:prstGeom>
          <a:noFill/>
          <a:ln w="9525">
            <a:noFill/>
            <a:miter lim="800000"/>
            <a:headEnd/>
            <a:tailEnd/>
          </a:ln>
        </p:spPr>
      </p:pic>
      <p:sp>
        <p:nvSpPr>
          <p:cNvPr id="4" name="Ograda številke diapozitiva 3"/>
          <p:cNvSpPr>
            <a:spLocks noGrp="1"/>
          </p:cNvSpPr>
          <p:nvPr>
            <p:ph type="sldNum" sz="quarter" idx="12"/>
          </p:nvPr>
        </p:nvSpPr>
        <p:spPr/>
        <p:txBody>
          <a:bodyPr/>
          <a:lstStyle/>
          <a:p>
            <a:pPr>
              <a:defRPr/>
            </a:pPr>
            <a:fld id="{8C9B8DB6-DA7F-4B90-AE60-84C46D81A554}" type="slidenum">
              <a:rPr lang="sl-SI" smtClean="0"/>
              <a:pPr>
                <a:defRPr/>
              </a:pPr>
              <a:t>35</a:t>
            </a:fld>
            <a:endParaRPr lang="sl-SI"/>
          </a:p>
        </p:txBody>
      </p:sp>
      <p:sp>
        <p:nvSpPr>
          <p:cNvPr id="5" name="Ograda noge 4"/>
          <p:cNvSpPr>
            <a:spLocks noGrp="1"/>
          </p:cNvSpPr>
          <p:nvPr>
            <p:ph type="ftr" sz="quarter" idx="11"/>
          </p:nvPr>
        </p:nvSpPr>
        <p:spPr/>
        <p:txBody>
          <a:bodyPr/>
          <a:lstStyle/>
          <a:p>
            <a:pPr>
              <a:defRPr/>
            </a:pPr>
            <a:r>
              <a:rPr lang="sl-SI" smtClean="0"/>
              <a:t>TEH Klemenšek     3.8.3 Superfiniš </a:t>
            </a:r>
            <a:endParaRPr lang="sl-SI"/>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
          <p:cNvSpPr>
            <a:spLocks noChangeArrowheads="1"/>
          </p:cNvSpPr>
          <p:nvPr/>
        </p:nvSpPr>
        <p:spPr bwMode="auto">
          <a:xfrm>
            <a:off x="327025" y="857251"/>
            <a:ext cx="8591550" cy="4893647"/>
          </a:xfrm>
          <a:prstGeom prst="rect">
            <a:avLst/>
          </a:prstGeom>
          <a:noFill/>
          <a:ln w="9525">
            <a:noFill/>
            <a:miter lim="800000"/>
            <a:headEnd/>
            <a:tailEnd/>
          </a:ln>
        </p:spPr>
        <p:txBody>
          <a:bodyPr anchor="ctr">
            <a:spAutoFit/>
          </a:bodyPr>
          <a:lstStyle/>
          <a:p>
            <a:r>
              <a:rPr lang="sl-SI">
                <a:solidFill>
                  <a:schemeClr val="bg1"/>
                </a:solidFill>
              </a:rPr>
              <a:t>Ultrazvočna obdelava spada med mnogorezilne postopke odrezavanja z nevezanim orodjem. Pri tej vrsti obdelave ne odrezuje ultrazvok, kot bi lahko napačno sklepali iz naslova, pač pa ostra zrna trdih materialov, ki plavajo v tekočini (običajno je to olje). Tekočino z zrni spravimo v ultrazvočno nihanje. Ko nihajoča zrna udarjajo v površino obdelovanca, z nje postopoma odrezujejo majhne delčke materiala. V ožjem smislu so orodja trda zrna nepravilnih geometrijskih oblik, v širšem smislu pa lahko rečemo da je  orodje  v kalupu, ki je pritrjen na podaljšek ultrazvočnega oscilatorja in sili tekočino z zrni v gibanje</a:t>
            </a:r>
            <a:r>
              <a:rPr lang="sl-SI" sz="2000">
                <a:solidFill>
                  <a:schemeClr val="bg1"/>
                </a:solidFill>
              </a:rPr>
              <a:t>.</a:t>
            </a:r>
          </a:p>
        </p:txBody>
      </p:sp>
      <p:sp>
        <p:nvSpPr>
          <p:cNvPr id="3" name="Ograda številke diapozitiva 2"/>
          <p:cNvSpPr>
            <a:spLocks noGrp="1"/>
          </p:cNvSpPr>
          <p:nvPr>
            <p:ph type="sldNum" sz="quarter" idx="12"/>
          </p:nvPr>
        </p:nvSpPr>
        <p:spPr/>
        <p:txBody>
          <a:bodyPr/>
          <a:lstStyle/>
          <a:p>
            <a:pPr>
              <a:defRPr/>
            </a:pPr>
            <a:fld id="{8C9B8DB6-DA7F-4B90-AE60-84C46D81A554}" type="slidenum">
              <a:rPr lang="sl-SI" smtClean="0"/>
              <a:pPr>
                <a:defRPr/>
              </a:pPr>
              <a:t>36</a:t>
            </a:fld>
            <a:endParaRPr lang="sl-SI"/>
          </a:p>
        </p:txBody>
      </p:sp>
      <p:sp>
        <p:nvSpPr>
          <p:cNvPr id="4" name="Ograda noge 3"/>
          <p:cNvSpPr>
            <a:spLocks noGrp="1"/>
          </p:cNvSpPr>
          <p:nvPr>
            <p:ph type="ftr" sz="quarter" idx="11"/>
          </p:nvPr>
        </p:nvSpPr>
        <p:spPr/>
        <p:txBody>
          <a:bodyPr/>
          <a:lstStyle/>
          <a:p>
            <a:pPr>
              <a:defRPr/>
            </a:pPr>
            <a:r>
              <a:rPr lang="sl-SI" smtClean="0"/>
              <a:t>TEH Klemenšek     3.8.3 Superfiniš </a:t>
            </a:r>
            <a:endParaRPr lang="sl-SI"/>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
          <p:cNvSpPr>
            <a:spLocks noChangeArrowheads="1"/>
          </p:cNvSpPr>
          <p:nvPr/>
        </p:nvSpPr>
        <p:spPr bwMode="auto">
          <a:xfrm>
            <a:off x="768350" y="1128714"/>
            <a:ext cx="6343650" cy="892552"/>
          </a:xfrm>
          <a:prstGeom prst="rect">
            <a:avLst/>
          </a:prstGeom>
          <a:noFill/>
          <a:ln w="9525">
            <a:noFill/>
            <a:miter lim="800000"/>
            <a:headEnd/>
            <a:tailEnd/>
          </a:ln>
        </p:spPr>
        <p:txBody>
          <a:bodyPr anchor="ctr">
            <a:spAutoFit/>
          </a:bodyPr>
          <a:lstStyle/>
          <a:p>
            <a:pPr eaLnBrk="0" hangingPunct="0"/>
            <a:r>
              <a:rPr lang="en-US" sz="2800" b="1">
                <a:solidFill>
                  <a:schemeClr val="bg1"/>
                </a:solidFill>
                <a:latin typeface="Times New Roman" pitchFamily="18" charset="0"/>
                <a:cs typeface="Times New Roman" pitchFamily="18" charset="0"/>
              </a:rPr>
              <a:t>ULTRA</a:t>
            </a:r>
            <a:r>
              <a:rPr lang="sl-SI" sz="2800" b="1">
                <a:solidFill>
                  <a:schemeClr val="bg1"/>
                </a:solidFill>
                <a:latin typeface="Times New Roman" pitchFamily="18" charset="0"/>
                <a:cs typeface="Times New Roman" pitchFamily="18" charset="0"/>
              </a:rPr>
              <a:t>Z</a:t>
            </a:r>
            <a:r>
              <a:rPr lang="en-US" sz="2800" b="1">
                <a:solidFill>
                  <a:schemeClr val="bg1"/>
                </a:solidFill>
                <a:latin typeface="Times New Roman" pitchFamily="18" charset="0"/>
                <a:cs typeface="Times New Roman" pitchFamily="18" charset="0"/>
              </a:rPr>
              <a:t>VOČNA OBDELAVA (USM)</a:t>
            </a:r>
            <a:endParaRPr lang="en-US" sz="1400" b="1">
              <a:solidFill>
                <a:schemeClr val="bg1"/>
              </a:solidFill>
              <a:latin typeface="Times New Roman" pitchFamily="18" charset="0"/>
              <a:cs typeface="Times New Roman" pitchFamily="18" charset="0"/>
            </a:endParaRPr>
          </a:p>
          <a:p>
            <a:pPr eaLnBrk="0" hangingPunct="0"/>
            <a:endParaRPr lang="en-US"/>
          </a:p>
        </p:txBody>
      </p:sp>
      <p:pic>
        <p:nvPicPr>
          <p:cNvPr id="61443" name="Picture 2" descr="USM1.jpg (30436 bytes)"/>
          <p:cNvPicPr>
            <a:picLocks noChangeAspect="1" noChangeArrowheads="1"/>
          </p:cNvPicPr>
          <p:nvPr/>
        </p:nvPicPr>
        <p:blipFill>
          <a:blip r:embed="rId3"/>
          <a:srcRect/>
          <a:stretch>
            <a:fillRect/>
          </a:stretch>
        </p:blipFill>
        <p:spPr bwMode="auto">
          <a:xfrm>
            <a:off x="3194052" y="1692275"/>
            <a:ext cx="4945063" cy="5005388"/>
          </a:xfrm>
          <a:prstGeom prst="rect">
            <a:avLst/>
          </a:prstGeom>
          <a:noFill/>
          <a:ln w="9525">
            <a:noFill/>
            <a:miter lim="800000"/>
            <a:headEnd/>
            <a:tailEnd/>
          </a:ln>
        </p:spPr>
      </p:pic>
      <p:sp>
        <p:nvSpPr>
          <p:cNvPr id="4" name="Ograda številke diapozitiva 3"/>
          <p:cNvSpPr>
            <a:spLocks noGrp="1"/>
          </p:cNvSpPr>
          <p:nvPr>
            <p:ph type="sldNum" sz="quarter" idx="12"/>
          </p:nvPr>
        </p:nvSpPr>
        <p:spPr/>
        <p:txBody>
          <a:bodyPr/>
          <a:lstStyle/>
          <a:p>
            <a:pPr>
              <a:defRPr/>
            </a:pPr>
            <a:fld id="{8C9B8DB6-DA7F-4B90-AE60-84C46D81A554}" type="slidenum">
              <a:rPr lang="sl-SI" smtClean="0"/>
              <a:pPr>
                <a:defRPr/>
              </a:pPr>
              <a:t>37</a:t>
            </a:fld>
            <a:endParaRPr lang="sl-SI"/>
          </a:p>
        </p:txBody>
      </p:sp>
      <p:sp>
        <p:nvSpPr>
          <p:cNvPr id="5" name="Ograda noge 4"/>
          <p:cNvSpPr>
            <a:spLocks noGrp="1"/>
          </p:cNvSpPr>
          <p:nvPr>
            <p:ph type="ftr" sz="quarter" idx="11"/>
          </p:nvPr>
        </p:nvSpPr>
        <p:spPr/>
        <p:txBody>
          <a:bodyPr/>
          <a:lstStyle/>
          <a:p>
            <a:pPr>
              <a:defRPr/>
            </a:pPr>
            <a:r>
              <a:rPr lang="sl-SI" smtClean="0"/>
              <a:t>TEH Klemenšek     3.8.3 Superfiniš </a:t>
            </a:r>
            <a:endParaRPr lang="sl-SI"/>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
          <p:cNvSpPr>
            <a:spLocks noChangeArrowheads="1"/>
          </p:cNvSpPr>
          <p:nvPr/>
        </p:nvSpPr>
        <p:spPr bwMode="auto">
          <a:xfrm>
            <a:off x="361950" y="801689"/>
            <a:ext cx="8375650" cy="3785652"/>
          </a:xfrm>
          <a:prstGeom prst="rect">
            <a:avLst/>
          </a:prstGeom>
          <a:noFill/>
          <a:ln w="9525">
            <a:noFill/>
            <a:miter lim="800000"/>
            <a:headEnd/>
            <a:tailEnd/>
          </a:ln>
        </p:spPr>
        <p:txBody>
          <a:bodyPr anchor="ctr">
            <a:spAutoFit/>
          </a:bodyPr>
          <a:lstStyle/>
          <a:p>
            <a:r>
              <a:rPr lang="sl-SI">
                <a:solidFill>
                  <a:schemeClr val="bg1"/>
                </a:solidFill>
              </a:rPr>
              <a:t>Zrna  ( krund, silicijev karbid, diamant ) nihajo bolj ali manj pravokotno na površino obdelovanca ter na površino orodja in odrezujejo majhne delčke materiala. S pravilno izbranimi materiali zrna odsekavajo več materiala iz obdelovanca. Obrabljajo se tudi zrna - zlasti izgubljajo ostre robove, zato s pomočjo črpalke na delovno mesto prinašamo vedno nova zrna. Razdalja med orodjem in obdelovancem ostaja ves čas enaka.</a:t>
            </a:r>
          </a:p>
          <a:p>
            <a:pPr eaLnBrk="0" hangingPunct="0"/>
            <a:endParaRPr lang="en-US"/>
          </a:p>
        </p:txBody>
      </p:sp>
      <p:pic>
        <p:nvPicPr>
          <p:cNvPr id="62467" name="Picture 2" descr="USM2.jpg (16408 bytes)"/>
          <p:cNvPicPr>
            <a:picLocks noChangeAspect="1" noChangeArrowheads="1"/>
          </p:cNvPicPr>
          <p:nvPr/>
        </p:nvPicPr>
        <p:blipFill>
          <a:blip r:embed="rId3"/>
          <a:srcRect/>
          <a:stretch>
            <a:fillRect/>
          </a:stretch>
        </p:blipFill>
        <p:spPr bwMode="auto">
          <a:xfrm>
            <a:off x="4332288" y="3962400"/>
            <a:ext cx="3784600" cy="2736851"/>
          </a:xfrm>
          <a:prstGeom prst="rect">
            <a:avLst/>
          </a:prstGeom>
          <a:noFill/>
          <a:ln w="9525">
            <a:noFill/>
            <a:miter lim="800000"/>
            <a:headEnd/>
            <a:tailEnd/>
          </a:ln>
        </p:spPr>
      </p:pic>
      <p:sp>
        <p:nvSpPr>
          <p:cNvPr id="4" name="Ograda številke diapozitiva 3"/>
          <p:cNvSpPr>
            <a:spLocks noGrp="1"/>
          </p:cNvSpPr>
          <p:nvPr>
            <p:ph type="sldNum" sz="quarter" idx="12"/>
          </p:nvPr>
        </p:nvSpPr>
        <p:spPr/>
        <p:txBody>
          <a:bodyPr/>
          <a:lstStyle/>
          <a:p>
            <a:pPr>
              <a:defRPr/>
            </a:pPr>
            <a:fld id="{8C9B8DB6-DA7F-4B90-AE60-84C46D81A554}" type="slidenum">
              <a:rPr lang="sl-SI" smtClean="0"/>
              <a:pPr>
                <a:defRPr/>
              </a:pPr>
              <a:t>38</a:t>
            </a:fld>
            <a:endParaRPr lang="sl-SI"/>
          </a:p>
        </p:txBody>
      </p:sp>
      <p:sp>
        <p:nvSpPr>
          <p:cNvPr id="5" name="Ograda noge 4"/>
          <p:cNvSpPr>
            <a:spLocks noGrp="1"/>
          </p:cNvSpPr>
          <p:nvPr>
            <p:ph type="ftr" sz="quarter" idx="11"/>
          </p:nvPr>
        </p:nvSpPr>
        <p:spPr/>
        <p:txBody>
          <a:bodyPr/>
          <a:lstStyle/>
          <a:p>
            <a:pPr>
              <a:defRPr/>
            </a:pPr>
            <a:r>
              <a:rPr lang="sl-SI" smtClean="0"/>
              <a:t>TEH Klemenšek     3.8.3 Superfiniš </a:t>
            </a:r>
            <a:endParaRPr lang="sl-SI"/>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
          <p:cNvSpPr>
            <a:spLocks noChangeArrowheads="1"/>
          </p:cNvSpPr>
          <p:nvPr/>
        </p:nvSpPr>
        <p:spPr bwMode="auto">
          <a:xfrm>
            <a:off x="406400" y="768351"/>
            <a:ext cx="8477250" cy="3046988"/>
          </a:xfrm>
          <a:prstGeom prst="rect">
            <a:avLst/>
          </a:prstGeom>
          <a:noFill/>
          <a:ln w="9525">
            <a:noFill/>
            <a:miter lim="800000"/>
            <a:headEnd/>
            <a:tailEnd/>
          </a:ln>
        </p:spPr>
        <p:txBody>
          <a:bodyPr anchor="ctr">
            <a:spAutoFit/>
          </a:bodyPr>
          <a:lstStyle/>
          <a:p>
            <a:r>
              <a:rPr lang="sl-SI">
                <a:solidFill>
                  <a:schemeClr val="bg1"/>
                </a:solidFill>
              </a:rPr>
              <a:t>Ultrazvočno obdelavo lahko uspešno uporabimo le za trde in krhke materiale (keramika, diamant, ..), saj lahko ostale kovinske materiale uspešneje obdelamo z elektroerozijo. Z njo lahko naredimo luknje najrazličnejših oblik v najtrše materiale. Najmanjšo luknjo, ki so jo naredili, je imela premer 0,076 mm, največja pa 89mm.</a:t>
            </a:r>
          </a:p>
          <a:p>
            <a:pPr eaLnBrk="0" hangingPunct="0"/>
            <a:endParaRPr lang="en-US"/>
          </a:p>
        </p:txBody>
      </p:sp>
      <p:pic>
        <p:nvPicPr>
          <p:cNvPr id="63491" name="Picture 3"/>
          <p:cNvPicPr>
            <a:picLocks noChangeAspect="1" noChangeArrowheads="1"/>
          </p:cNvPicPr>
          <p:nvPr/>
        </p:nvPicPr>
        <p:blipFill>
          <a:blip r:embed="rId3"/>
          <a:srcRect/>
          <a:stretch>
            <a:fillRect/>
          </a:stretch>
        </p:blipFill>
        <p:spPr bwMode="auto">
          <a:xfrm>
            <a:off x="1579565" y="3946525"/>
            <a:ext cx="1266825" cy="1085851"/>
          </a:xfrm>
          <a:prstGeom prst="rect">
            <a:avLst/>
          </a:prstGeom>
          <a:noFill/>
          <a:ln w="9525">
            <a:noFill/>
            <a:miter lim="800000"/>
            <a:headEnd/>
            <a:tailEnd/>
          </a:ln>
        </p:spPr>
      </p:pic>
      <p:sp>
        <p:nvSpPr>
          <p:cNvPr id="63492" name="Pravokotnik 3"/>
          <p:cNvSpPr>
            <a:spLocks noChangeArrowheads="1"/>
          </p:cNvSpPr>
          <p:nvPr/>
        </p:nvSpPr>
        <p:spPr bwMode="auto">
          <a:xfrm>
            <a:off x="1484314" y="5489575"/>
            <a:ext cx="1455848" cy="400110"/>
          </a:xfrm>
          <a:prstGeom prst="rect">
            <a:avLst/>
          </a:prstGeom>
          <a:noFill/>
          <a:ln w="9525">
            <a:noFill/>
            <a:miter lim="800000"/>
            <a:headEnd/>
            <a:tailEnd/>
          </a:ln>
        </p:spPr>
        <p:txBody>
          <a:bodyPr wrap="none">
            <a:spAutoFit/>
          </a:bodyPr>
          <a:lstStyle/>
          <a:p>
            <a:r>
              <a:rPr lang="sl-SI" sz="2000" b="1">
                <a:solidFill>
                  <a:schemeClr val="bg1"/>
                </a:solidFill>
              </a:rPr>
              <a:t>0.64 mm</a:t>
            </a:r>
          </a:p>
        </p:txBody>
      </p:sp>
      <p:sp>
        <p:nvSpPr>
          <p:cNvPr id="5" name="Ograda številke diapozitiva 4"/>
          <p:cNvSpPr>
            <a:spLocks noGrp="1"/>
          </p:cNvSpPr>
          <p:nvPr>
            <p:ph type="sldNum" sz="quarter" idx="12"/>
          </p:nvPr>
        </p:nvSpPr>
        <p:spPr/>
        <p:txBody>
          <a:bodyPr/>
          <a:lstStyle/>
          <a:p>
            <a:pPr>
              <a:defRPr/>
            </a:pPr>
            <a:fld id="{8C9B8DB6-DA7F-4B90-AE60-84C46D81A554}" type="slidenum">
              <a:rPr lang="sl-SI" smtClean="0"/>
              <a:pPr>
                <a:defRPr/>
              </a:pPr>
              <a:t>39</a:t>
            </a:fld>
            <a:endParaRPr lang="sl-SI"/>
          </a:p>
        </p:txBody>
      </p:sp>
      <p:sp>
        <p:nvSpPr>
          <p:cNvPr id="6" name="Ograda noge 5"/>
          <p:cNvSpPr>
            <a:spLocks noGrp="1"/>
          </p:cNvSpPr>
          <p:nvPr>
            <p:ph type="ftr" sz="quarter" idx="11"/>
          </p:nvPr>
        </p:nvSpPr>
        <p:spPr/>
        <p:txBody>
          <a:bodyPr/>
          <a:lstStyle/>
          <a:p>
            <a:pPr>
              <a:defRPr/>
            </a:pPr>
            <a:r>
              <a:rPr lang="sl-SI" smtClean="0"/>
              <a:t>TEH Klemenšek     3.8.3 Superfiniš </a:t>
            </a:r>
            <a:endParaRPr lang="sl-SI"/>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Freeform 6"/>
          <p:cNvSpPr>
            <a:spLocks/>
          </p:cNvSpPr>
          <p:nvPr/>
        </p:nvSpPr>
        <p:spPr bwMode="auto">
          <a:xfrm>
            <a:off x="5441952" y="4289426"/>
            <a:ext cx="2449513" cy="739775"/>
          </a:xfrm>
          <a:custGeom>
            <a:avLst/>
            <a:gdLst>
              <a:gd name="T0" fmla="*/ 0 w 2498"/>
              <a:gd name="T1" fmla="*/ 2147483647 h 364"/>
              <a:gd name="T2" fmla="*/ 2147483647 w 2498"/>
              <a:gd name="T3" fmla="*/ 2147483647 h 364"/>
              <a:gd name="T4" fmla="*/ 2147483647 w 2498"/>
              <a:gd name="T5" fmla="*/ 2147483647 h 364"/>
              <a:gd name="T6" fmla="*/ 2147483647 w 2498"/>
              <a:gd name="T7" fmla="*/ 2147483647 h 364"/>
              <a:gd name="T8" fmla="*/ 2147483647 w 2498"/>
              <a:gd name="T9" fmla="*/ 2147483647 h 364"/>
              <a:gd name="T10" fmla="*/ 2147483647 w 2498"/>
              <a:gd name="T11" fmla="*/ 2147483647 h 364"/>
              <a:gd name="T12" fmla="*/ 2147483647 w 2498"/>
              <a:gd name="T13" fmla="*/ 2147483647 h 364"/>
              <a:gd name="T14" fmla="*/ 2147483647 w 2498"/>
              <a:gd name="T15" fmla="*/ 2147483647 h 364"/>
              <a:gd name="T16" fmla="*/ 2147483647 w 2498"/>
              <a:gd name="T17" fmla="*/ 2147483647 h 364"/>
              <a:gd name="T18" fmla="*/ 2147483647 w 2498"/>
              <a:gd name="T19" fmla="*/ 2147483647 h 364"/>
              <a:gd name="T20" fmla="*/ 2147483647 w 2498"/>
              <a:gd name="T21" fmla="*/ 2147483647 h 364"/>
              <a:gd name="T22" fmla="*/ 2147483647 w 2498"/>
              <a:gd name="T23" fmla="*/ 2147483647 h 364"/>
              <a:gd name="T24" fmla="*/ 2147483647 w 2498"/>
              <a:gd name="T25" fmla="*/ 2147483647 h 364"/>
              <a:gd name="T26" fmla="*/ 2147483647 w 2498"/>
              <a:gd name="T27" fmla="*/ 2147483647 h 364"/>
              <a:gd name="T28" fmla="*/ 2147483647 w 2498"/>
              <a:gd name="T29" fmla="*/ 2147483647 h 364"/>
              <a:gd name="T30" fmla="*/ 2147483647 w 2498"/>
              <a:gd name="T31" fmla="*/ 2147483647 h 364"/>
              <a:gd name="T32" fmla="*/ 2147483647 w 2498"/>
              <a:gd name="T33" fmla="*/ 2147483647 h 364"/>
              <a:gd name="T34" fmla="*/ 2147483647 w 2498"/>
              <a:gd name="T35" fmla="*/ 2147483647 h 364"/>
              <a:gd name="T36" fmla="*/ 2147483647 w 2498"/>
              <a:gd name="T37" fmla="*/ 2147483647 h 364"/>
              <a:gd name="T38" fmla="*/ 2147483647 w 2498"/>
              <a:gd name="T39" fmla="*/ 2147483647 h 364"/>
              <a:gd name="T40" fmla="*/ 2147483647 w 2498"/>
              <a:gd name="T41" fmla="*/ 2147483647 h 364"/>
              <a:gd name="T42" fmla="*/ 2147483647 w 2498"/>
              <a:gd name="T43" fmla="*/ 2147483647 h 364"/>
              <a:gd name="T44" fmla="*/ 2147483647 w 2498"/>
              <a:gd name="T45" fmla="*/ 2147483647 h 364"/>
              <a:gd name="T46" fmla="*/ 2147483647 w 2498"/>
              <a:gd name="T47" fmla="*/ 2147483647 h 364"/>
              <a:gd name="T48" fmla="*/ 2147483647 w 2498"/>
              <a:gd name="T49" fmla="*/ 2147483647 h 364"/>
              <a:gd name="T50" fmla="*/ 2147483647 w 2498"/>
              <a:gd name="T51" fmla="*/ 2147483647 h 364"/>
              <a:gd name="T52" fmla="*/ 2147483647 w 2498"/>
              <a:gd name="T53" fmla="*/ 2147483647 h 364"/>
              <a:gd name="T54" fmla="*/ 2147483647 w 2498"/>
              <a:gd name="T55" fmla="*/ 2147483647 h 364"/>
              <a:gd name="T56" fmla="*/ 2147483647 w 2498"/>
              <a:gd name="T57" fmla="*/ 2147483647 h 364"/>
              <a:gd name="T58" fmla="*/ 2147483647 w 2498"/>
              <a:gd name="T59" fmla="*/ 2147483647 h 364"/>
              <a:gd name="T60" fmla="*/ 2147483647 w 2498"/>
              <a:gd name="T61" fmla="*/ 2147483647 h 364"/>
              <a:gd name="T62" fmla="*/ 2147483647 w 2498"/>
              <a:gd name="T63" fmla="*/ 2147483647 h 364"/>
              <a:gd name="T64" fmla="*/ 2147483647 w 2498"/>
              <a:gd name="T65" fmla="*/ 2147483647 h 364"/>
              <a:gd name="T66" fmla="*/ 2147483647 w 2498"/>
              <a:gd name="T67" fmla="*/ 2147483647 h 364"/>
              <a:gd name="T68" fmla="*/ 2147483647 w 2498"/>
              <a:gd name="T69" fmla="*/ 2147483647 h 364"/>
              <a:gd name="T70" fmla="*/ 2147483647 w 2498"/>
              <a:gd name="T71" fmla="*/ 2147483647 h 364"/>
              <a:gd name="T72" fmla="*/ 2147483647 w 2498"/>
              <a:gd name="T73" fmla="*/ 2147483647 h 364"/>
              <a:gd name="T74" fmla="*/ 2147483647 w 2498"/>
              <a:gd name="T75" fmla="*/ 2147483647 h 3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98"/>
              <a:gd name="T115" fmla="*/ 0 h 364"/>
              <a:gd name="T116" fmla="*/ 2498 w 2498"/>
              <a:gd name="T117" fmla="*/ 364 h 3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98" h="364">
                <a:moveTo>
                  <a:pt x="0" y="42"/>
                </a:moveTo>
                <a:cubicBezTo>
                  <a:pt x="132" y="35"/>
                  <a:pt x="242" y="28"/>
                  <a:pt x="375" y="34"/>
                </a:cubicBezTo>
                <a:cubicBezTo>
                  <a:pt x="395" y="37"/>
                  <a:pt x="417" y="34"/>
                  <a:pt x="435" y="42"/>
                </a:cubicBezTo>
                <a:cubicBezTo>
                  <a:pt x="437" y="43"/>
                  <a:pt x="449" y="86"/>
                  <a:pt x="450" y="87"/>
                </a:cubicBezTo>
                <a:cubicBezTo>
                  <a:pt x="461" y="109"/>
                  <a:pt x="474" y="133"/>
                  <a:pt x="488" y="154"/>
                </a:cubicBezTo>
                <a:cubicBezTo>
                  <a:pt x="498" y="187"/>
                  <a:pt x="521" y="211"/>
                  <a:pt x="533" y="244"/>
                </a:cubicBezTo>
                <a:cubicBezTo>
                  <a:pt x="535" y="209"/>
                  <a:pt x="537" y="174"/>
                  <a:pt x="540" y="139"/>
                </a:cubicBezTo>
                <a:cubicBezTo>
                  <a:pt x="542" y="109"/>
                  <a:pt x="527" y="70"/>
                  <a:pt x="548" y="49"/>
                </a:cubicBezTo>
                <a:cubicBezTo>
                  <a:pt x="564" y="33"/>
                  <a:pt x="592" y="63"/>
                  <a:pt x="615" y="64"/>
                </a:cubicBezTo>
                <a:cubicBezTo>
                  <a:pt x="663" y="67"/>
                  <a:pt x="710" y="69"/>
                  <a:pt x="758" y="72"/>
                </a:cubicBezTo>
                <a:cubicBezTo>
                  <a:pt x="790" y="167"/>
                  <a:pt x="779" y="268"/>
                  <a:pt x="810" y="364"/>
                </a:cubicBezTo>
                <a:cubicBezTo>
                  <a:pt x="815" y="287"/>
                  <a:pt x="822" y="184"/>
                  <a:pt x="833" y="109"/>
                </a:cubicBezTo>
                <a:cubicBezTo>
                  <a:pt x="835" y="93"/>
                  <a:pt x="848" y="64"/>
                  <a:pt x="848" y="64"/>
                </a:cubicBezTo>
                <a:cubicBezTo>
                  <a:pt x="858" y="67"/>
                  <a:pt x="871" y="64"/>
                  <a:pt x="878" y="72"/>
                </a:cubicBezTo>
                <a:cubicBezTo>
                  <a:pt x="888" y="84"/>
                  <a:pt x="893" y="117"/>
                  <a:pt x="893" y="117"/>
                </a:cubicBezTo>
                <a:cubicBezTo>
                  <a:pt x="923" y="106"/>
                  <a:pt x="921" y="90"/>
                  <a:pt x="938" y="64"/>
                </a:cubicBezTo>
                <a:cubicBezTo>
                  <a:pt x="963" y="67"/>
                  <a:pt x="988" y="67"/>
                  <a:pt x="1013" y="72"/>
                </a:cubicBezTo>
                <a:cubicBezTo>
                  <a:pt x="1029" y="75"/>
                  <a:pt x="1058" y="87"/>
                  <a:pt x="1058" y="87"/>
                </a:cubicBezTo>
                <a:cubicBezTo>
                  <a:pt x="1139" y="65"/>
                  <a:pt x="1129" y="73"/>
                  <a:pt x="1253" y="79"/>
                </a:cubicBezTo>
                <a:cubicBezTo>
                  <a:pt x="1268" y="127"/>
                  <a:pt x="1282" y="174"/>
                  <a:pt x="1298" y="222"/>
                </a:cubicBezTo>
                <a:cubicBezTo>
                  <a:pt x="1299" y="224"/>
                  <a:pt x="1313" y="266"/>
                  <a:pt x="1313" y="267"/>
                </a:cubicBezTo>
                <a:lnTo>
                  <a:pt x="1320" y="289"/>
                </a:lnTo>
                <a:cubicBezTo>
                  <a:pt x="1320" y="289"/>
                  <a:pt x="1313" y="267"/>
                  <a:pt x="1313" y="267"/>
                </a:cubicBezTo>
                <a:cubicBezTo>
                  <a:pt x="1322" y="32"/>
                  <a:pt x="1270" y="100"/>
                  <a:pt x="1448" y="87"/>
                </a:cubicBezTo>
                <a:cubicBezTo>
                  <a:pt x="1460" y="89"/>
                  <a:pt x="1474" y="88"/>
                  <a:pt x="1485" y="94"/>
                </a:cubicBezTo>
                <a:cubicBezTo>
                  <a:pt x="1529" y="119"/>
                  <a:pt x="1465" y="126"/>
                  <a:pt x="1530" y="109"/>
                </a:cubicBezTo>
                <a:cubicBezTo>
                  <a:pt x="1593" y="17"/>
                  <a:pt x="1729" y="96"/>
                  <a:pt x="1830" y="72"/>
                </a:cubicBezTo>
                <a:cubicBezTo>
                  <a:pt x="1845" y="74"/>
                  <a:pt x="1861" y="73"/>
                  <a:pt x="1875" y="79"/>
                </a:cubicBezTo>
                <a:cubicBezTo>
                  <a:pt x="1907" y="93"/>
                  <a:pt x="1909" y="141"/>
                  <a:pt x="1928" y="169"/>
                </a:cubicBezTo>
                <a:cubicBezTo>
                  <a:pt x="1930" y="177"/>
                  <a:pt x="1930" y="199"/>
                  <a:pt x="1935" y="192"/>
                </a:cubicBezTo>
                <a:cubicBezTo>
                  <a:pt x="1944" y="179"/>
                  <a:pt x="1940" y="162"/>
                  <a:pt x="1943" y="147"/>
                </a:cubicBezTo>
                <a:cubicBezTo>
                  <a:pt x="1949" y="122"/>
                  <a:pt x="1959" y="98"/>
                  <a:pt x="1965" y="72"/>
                </a:cubicBezTo>
                <a:cubicBezTo>
                  <a:pt x="2071" y="88"/>
                  <a:pt x="2248" y="0"/>
                  <a:pt x="2288" y="109"/>
                </a:cubicBezTo>
                <a:cubicBezTo>
                  <a:pt x="2298" y="174"/>
                  <a:pt x="2296" y="241"/>
                  <a:pt x="2333" y="297"/>
                </a:cubicBezTo>
                <a:cubicBezTo>
                  <a:pt x="2342" y="266"/>
                  <a:pt x="2335" y="244"/>
                  <a:pt x="2325" y="214"/>
                </a:cubicBezTo>
                <a:cubicBezTo>
                  <a:pt x="2328" y="174"/>
                  <a:pt x="2304" y="121"/>
                  <a:pt x="2333" y="94"/>
                </a:cubicBezTo>
                <a:cubicBezTo>
                  <a:pt x="2364" y="65"/>
                  <a:pt x="2418" y="91"/>
                  <a:pt x="2460" y="87"/>
                </a:cubicBezTo>
                <a:cubicBezTo>
                  <a:pt x="2473" y="86"/>
                  <a:pt x="2498" y="79"/>
                  <a:pt x="2498" y="79"/>
                </a:cubicBezTo>
              </a:path>
            </a:pathLst>
          </a:custGeom>
          <a:noFill/>
          <a:ln w="12700">
            <a:solidFill>
              <a:srgbClr val="000000"/>
            </a:solidFill>
            <a:round/>
            <a:headEnd/>
            <a:tailEnd/>
          </a:ln>
        </p:spPr>
        <p:txBody>
          <a:bodyPr/>
          <a:lstStyle/>
          <a:p>
            <a:endParaRPr lang="sl-SI"/>
          </a:p>
        </p:txBody>
      </p:sp>
      <p:sp>
        <p:nvSpPr>
          <p:cNvPr id="27651" name="Freeform 5"/>
          <p:cNvSpPr>
            <a:spLocks/>
          </p:cNvSpPr>
          <p:nvPr/>
        </p:nvSpPr>
        <p:spPr bwMode="auto">
          <a:xfrm>
            <a:off x="5302250" y="1516063"/>
            <a:ext cx="2463800" cy="996951"/>
          </a:xfrm>
          <a:custGeom>
            <a:avLst/>
            <a:gdLst>
              <a:gd name="T0" fmla="*/ 0 w 2740"/>
              <a:gd name="T1" fmla="*/ 2147483647 h 589"/>
              <a:gd name="T2" fmla="*/ 2147483647 w 2740"/>
              <a:gd name="T3" fmla="*/ 2147483647 h 589"/>
              <a:gd name="T4" fmla="*/ 2147483647 w 2740"/>
              <a:gd name="T5" fmla="*/ 2147483647 h 589"/>
              <a:gd name="T6" fmla="*/ 2147483647 w 2740"/>
              <a:gd name="T7" fmla="*/ 2147483647 h 589"/>
              <a:gd name="T8" fmla="*/ 2147483647 w 2740"/>
              <a:gd name="T9" fmla="*/ 2147483647 h 589"/>
              <a:gd name="T10" fmla="*/ 2147483647 w 2740"/>
              <a:gd name="T11" fmla="*/ 2147483647 h 589"/>
              <a:gd name="T12" fmla="*/ 2147483647 w 2740"/>
              <a:gd name="T13" fmla="*/ 2147483647 h 589"/>
              <a:gd name="T14" fmla="*/ 2147483647 w 2740"/>
              <a:gd name="T15" fmla="*/ 2147483647 h 589"/>
              <a:gd name="T16" fmla="*/ 2147483647 w 2740"/>
              <a:gd name="T17" fmla="*/ 2147483647 h 589"/>
              <a:gd name="T18" fmla="*/ 2147483647 w 2740"/>
              <a:gd name="T19" fmla="*/ 2147483647 h 589"/>
              <a:gd name="T20" fmla="*/ 2147483647 w 2740"/>
              <a:gd name="T21" fmla="*/ 2147483647 h 589"/>
              <a:gd name="T22" fmla="*/ 2147483647 w 2740"/>
              <a:gd name="T23" fmla="*/ 2147483647 h 589"/>
              <a:gd name="T24" fmla="*/ 2147483647 w 2740"/>
              <a:gd name="T25" fmla="*/ 2147483647 h 589"/>
              <a:gd name="T26" fmla="*/ 2147483647 w 2740"/>
              <a:gd name="T27" fmla="*/ 2147483647 h 589"/>
              <a:gd name="T28" fmla="*/ 2147483647 w 2740"/>
              <a:gd name="T29" fmla="*/ 2147483647 h 589"/>
              <a:gd name="T30" fmla="*/ 2147483647 w 2740"/>
              <a:gd name="T31" fmla="*/ 2147483647 h 589"/>
              <a:gd name="T32" fmla="*/ 2147483647 w 2740"/>
              <a:gd name="T33" fmla="*/ 2147483647 h 589"/>
              <a:gd name="T34" fmla="*/ 2147483647 w 2740"/>
              <a:gd name="T35" fmla="*/ 2147483647 h 589"/>
              <a:gd name="T36" fmla="*/ 2147483647 w 2740"/>
              <a:gd name="T37" fmla="*/ 2147483647 h 589"/>
              <a:gd name="T38" fmla="*/ 2147483647 w 2740"/>
              <a:gd name="T39" fmla="*/ 2147483647 h 589"/>
              <a:gd name="T40" fmla="*/ 2147483647 w 2740"/>
              <a:gd name="T41" fmla="*/ 2147483647 h 589"/>
              <a:gd name="T42" fmla="*/ 2147483647 w 2740"/>
              <a:gd name="T43" fmla="*/ 2147483647 h 589"/>
              <a:gd name="T44" fmla="*/ 2147483647 w 2740"/>
              <a:gd name="T45" fmla="*/ 2147483647 h 589"/>
              <a:gd name="T46" fmla="*/ 2147483647 w 2740"/>
              <a:gd name="T47" fmla="*/ 2147483647 h 589"/>
              <a:gd name="T48" fmla="*/ 2147483647 w 2740"/>
              <a:gd name="T49" fmla="*/ 2147483647 h 589"/>
              <a:gd name="T50" fmla="*/ 2147483647 w 2740"/>
              <a:gd name="T51" fmla="*/ 2147483647 h 589"/>
              <a:gd name="T52" fmla="*/ 2147483647 w 2740"/>
              <a:gd name="T53" fmla="*/ 2147483647 h 589"/>
              <a:gd name="T54" fmla="*/ 2147483647 w 2740"/>
              <a:gd name="T55" fmla="*/ 2147483647 h 589"/>
              <a:gd name="T56" fmla="*/ 2147483647 w 2740"/>
              <a:gd name="T57" fmla="*/ 2147483647 h 589"/>
              <a:gd name="T58" fmla="*/ 2147483647 w 2740"/>
              <a:gd name="T59" fmla="*/ 2147483647 h 589"/>
              <a:gd name="T60" fmla="*/ 2147483647 w 2740"/>
              <a:gd name="T61" fmla="*/ 2147483647 h 589"/>
              <a:gd name="T62" fmla="*/ 2147483647 w 2740"/>
              <a:gd name="T63" fmla="*/ 2147483647 h 589"/>
              <a:gd name="T64" fmla="*/ 2147483647 w 2740"/>
              <a:gd name="T65" fmla="*/ 2147483647 h 589"/>
              <a:gd name="T66" fmla="*/ 2147483647 w 2740"/>
              <a:gd name="T67" fmla="*/ 2147483647 h 589"/>
              <a:gd name="T68" fmla="*/ 2147483647 w 2740"/>
              <a:gd name="T69" fmla="*/ 2147483647 h 589"/>
              <a:gd name="T70" fmla="*/ 2147483647 w 2740"/>
              <a:gd name="T71" fmla="*/ 2147483647 h 589"/>
              <a:gd name="T72" fmla="*/ 2147483647 w 2740"/>
              <a:gd name="T73" fmla="*/ 2147483647 h 589"/>
              <a:gd name="T74" fmla="*/ 2147483647 w 2740"/>
              <a:gd name="T75" fmla="*/ 2147483647 h 589"/>
              <a:gd name="T76" fmla="*/ 2147483647 w 2740"/>
              <a:gd name="T77" fmla="*/ 2147483647 h 589"/>
              <a:gd name="T78" fmla="*/ 2147483647 w 2740"/>
              <a:gd name="T79" fmla="*/ 2147483647 h 589"/>
              <a:gd name="T80" fmla="*/ 2147483647 w 2740"/>
              <a:gd name="T81" fmla="*/ 2147483647 h 589"/>
              <a:gd name="T82" fmla="*/ 2147483647 w 2740"/>
              <a:gd name="T83" fmla="*/ 2147483647 h 589"/>
              <a:gd name="T84" fmla="*/ 2147483647 w 2740"/>
              <a:gd name="T85" fmla="*/ 2147483647 h 589"/>
              <a:gd name="T86" fmla="*/ 2147483647 w 2740"/>
              <a:gd name="T87" fmla="*/ 2147483647 h 589"/>
              <a:gd name="T88" fmla="*/ 2147483647 w 2740"/>
              <a:gd name="T89" fmla="*/ 2147483647 h 589"/>
              <a:gd name="T90" fmla="*/ 2147483647 w 2740"/>
              <a:gd name="T91" fmla="*/ 2147483647 h 589"/>
              <a:gd name="T92" fmla="*/ 2147483647 w 2740"/>
              <a:gd name="T93" fmla="*/ 2147483647 h 589"/>
              <a:gd name="T94" fmla="*/ 2147483647 w 2740"/>
              <a:gd name="T95" fmla="*/ 2147483647 h 589"/>
              <a:gd name="T96" fmla="*/ 2147483647 w 2740"/>
              <a:gd name="T97" fmla="*/ 2147483647 h 589"/>
              <a:gd name="T98" fmla="*/ 2147483647 w 2740"/>
              <a:gd name="T99" fmla="*/ 2147483647 h 589"/>
              <a:gd name="T100" fmla="*/ 2147483647 w 2740"/>
              <a:gd name="T101" fmla="*/ 2147483647 h 589"/>
              <a:gd name="T102" fmla="*/ 2147483647 w 2740"/>
              <a:gd name="T103" fmla="*/ 2147483647 h 589"/>
              <a:gd name="T104" fmla="*/ 2147483647 w 2740"/>
              <a:gd name="T105" fmla="*/ 2147483647 h 589"/>
              <a:gd name="T106" fmla="*/ 2147483647 w 2740"/>
              <a:gd name="T107" fmla="*/ 2147483647 h 589"/>
              <a:gd name="T108" fmla="*/ 2147483647 w 2740"/>
              <a:gd name="T109" fmla="*/ 2147483647 h 589"/>
              <a:gd name="T110" fmla="*/ 2147483647 w 2740"/>
              <a:gd name="T111" fmla="*/ 2147483647 h 589"/>
              <a:gd name="T112" fmla="*/ 2147483647 w 2740"/>
              <a:gd name="T113" fmla="*/ 2147483647 h 589"/>
              <a:gd name="T114" fmla="*/ 2147483647 w 2740"/>
              <a:gd name="T115" fmla="*/ 2147483647 h 589"/>
              <a:gd name="T116" fmla="*/ 2147483647 w 2740"/>
              <a:gd name="T117" fmla="*/ 2147483647 h 589"/>
              <a:gd name="T118" fmla="*/ 2147483647 w 2740"/>
              <a:gd name="T119" fmla="*/ 2147483647 h 589"/>
              <a:gd name="T120" fmla="*/ 2147483647 w 2740"/>
              <a:gd name="T121" fmla="*/ 2147483647 h 589"/>
              <a:gd name="T122" fmla="*/ 2147483647 w 2740"/>
              <a:gd name="T123" fmla="*/ 2147483647 h 589"/>
              <a:gd name="T124" fmla="*/ 2147483647 w 2740"/>
              <a:gd name="T125" fmla="*/ 2147483647 h 58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740"/>
              <a:gd name="T190" fmla="*/ 0 h 589"/>
              <a:gd name="T191" fmla="*/ 2740 w 2740"/>
              <a:gd name="T192" fmla="*/ 589 h 58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740" h="589">
                <a:moveTo>
                  <a:pt x="0" y="439"/>
                </a:moveTo>
                <a:cubicBezTo>
                  <a:pt x="30" y="393"/>
                  <a:pt x="43" y="341"/>
                  <a:pt x="60" y="289"/>
                </a:cubicBezTo>
                <a:cubicBezTo>
                  <a:pt x="68" y="266"/>
                  <a:pt x="87" y="249"/>
                  <a:pt x="100" y="229"/>
                </a:cubicBezTo>
                <a:cubicBezTo>
                  <a:pt x="148" y="157"/>
                  <a:pt x="106" y="115"/>
                  <a:pt x="190" y="59"/>
                </a:cubicBezTo>
                <a:cubicBezTo>
                  <a:pt x="210" y="0"/>
                  <a:pt x="232" y="19"/>
                  <a:pt x="290" y="29"/>
                </a:cubicBezTo>
                <a:cubicBezTo>
                  <a:pt x="294" y="52"/>
                  <a:pt x="298" y="145"/>
                  <a:pt x="330" y="159"/>
                </a:cubicBezTo>
                <a:cubicBezTo>
                  <a:pt x="352" y="169"/>
                  <a:pt x="377" y="166"/>
                  <a:pt x="400" y="169"/>
                </a:cubicBezTo>
                <a:cubicBezTo>
                  <a:pt x="420" y="176"/>
                  <a:pt x="440" y="182"/>
                  <a:pt x="460" y="189"/>
                </a:cubicBezTo>
                <a:cubicBezTo>
                  <a:pt x="471" y="193"/>
                  <a:pt x="475" y="208"/>
                  <a:pt x="480" y="219"/>
                </a:cubicBezTo>
                <a:cubicBezTo>
                  <a:pt x="501" y="266"/>
                  <a:pt x="524" y="320"/>
                  <a:pt x="540" y="369"/>
                </a:cubicBezTo>
                <a:cubicBezTo>
                  <a:pt x="551" y="402"/>
                  <a:pt x="590" y="459"/>
                  <a:pt x="590" y="459"/>
                </a:cubicBezTo>
                <a:cubicBezTo>
                  <a:pt x="621" y="365"/>
                  <a:pt x="569" y="240"/>
                  <a:pt x="660" y="179"/>
                </a:cubicBezTo>
                <a:cubicBezTo>
                  <a:pt x="700" y="192"/>
                  <a:pt x="707" y="210"/>
                  <a:pt x="720" y="249"/>
                </a:cubicBezTo>
                <a:cubicBezTo>
                  <a:pt x="781" y="234"/>
                  <a:pt x="761" y="222"/>
                  <a:pt x="810" y="189"/>
                </a:cubicBezTo>
                <a:cubicBezTo>
                  <a:pt x="822" y="225"/>
                  <a:pt x="840" y="299"/>
                  <a:pt x="840" y="299"/>
                </a:cubicBezTo>
                <a:cubicBezTo>
                  <a:pt x="848" y="401"/>
                  <a:pt x="862" y="487"/>
                  <a:pt x="870" y="589"/>
                </a:cubicBezTo>
                <a:cubicBezTo>
                  <a:pt x="889" y="493"/>
                  <a:pt x="869" y="392"/>
                  <a:pt x="900" y="299"/>
                </a:cubicBezTo>
                <a:cubicBezTo>
                  <a:pt x="903" y="272"/>
                  <a:pt x="899" y="244"/>
                  <a:pt x="910" y="219"/>
                </a:cubicBezTo>
                <a:cubicBezTo>
                  <a:pt x="914" y="209"/>
                  <a:pt x="933" y="202"/>
                  <a:pt x="940" y="209"/>
                </a:cubicBezTo>
                <a:cubicBezTo>
                  <a:pt x="955" y="224"/>
                  <a:pt x="953" y="249"/>
                  <a:pt x="960" y="269"/>
                </a:cubicBezTo>
                <a:cubicBezTo>
                  <a:pt x="964" y="280"/>
                  <a:pt x="973" y="289"/>
                  <a:pt x="980" y="299"/>
                </a:cubicBezTo>
                <a:cubicBezTo>
                  <a:pt x="990" y="296"/>
                  <a:pt x="1004" y="298"/>
                  <a:pt x="1010" y="289"/>
                </a:cubicBezTo>
                <a:cubicBezTo>
                  <a:pt x="1022" y="272"/>
                  <a:pt x="1010" y="236"/>
                  <a:pt x="1030" y="229"/>
                </a:cubicBezTo>
                <a:cubicBezTo>
                  <a:pt x="1040" y="226"/>
                  <a:pt x="1050" y="222"/>
                  <a:pt x="1060" y="219"/>
                </a:cubicBezTo>
                <a:cubicBezTo>
                  <a:pt x="1127" y="236"/>
                  <a:pt x="1093" y="252"/>
                  <a:pt x="1160" y="269"/>
                </a:cubicBezTo>
                <a:cubicBezTo>
                  <a:pt x="1167" y="259"/>
                  <a:pt x="1172" y="247"/>
                  <a:pt x="1180" y="239"/>
                </a:cubicBezTo>
                <a:cubicBezTo>
                  <a:pt x="1188" y="231"/>
                  <a:pt x="1203" y="229"/>
                  <a:pt x="1210" y="219"/>
                </a:cubicBezTo>
                <a:cubicBezTo>
                  <a:pt x="1218" y="208"/>
                  <a:pt x="1216" y="192"/>
                  <a:pt x="1220" y="179"/>
                </a:cubicBezTo>
                <a:cubicBezTo>
                  <a:pt x="1226" y="159"/>
                  <a:pt x="1240" y="119"/>
                  <a:pt x="1240" y="119"/>
                </a:cubicBezTo>
                <a:cubicBezTo>
                  <a:pt x="1243" y="96"/>
                  <a:pt x="1237" y="69"/>
                  <a:pt x="1250" y="49"/>
                </a:cubicBezTo>
                <a:cubicBezTo>
                  <a:pt x="1256" y="40"/>
                  <a:pt x="1274" y="50"/>
                  <a:pt x="1280" y="59"/>
                </a:cubicBezTo>
                <a:cubicBezTo>
                  <a:pt x="1292" y="76"/>
                  <a:pt x="1300" y="119"/>
                  <a:pt x="1300" y="119"/>
                </a:cubicBezTo>
                <a:cubicBezTo>
                  <a:pt x="1309" y="237"/>
                  <a:pt x="1332" y="336"/>
                  <a:pt x="1360" y="449"/>
                </a:cubicBezTo>
                <a:cubicBezTo>
                  <a:pt x="1395" y="343"/>
                  <a:pt x="1314" y="154"/>
                  <a:pt x="1450" y="109"/>
                </a:cubicBezTo>
                <a:cubicBezTo>
                  <a:pt x="1457" y="129"/>
                  <a:pt x="1466" y="148"/>
                  <a:pt x="1470" y="169"/>
                </a:cubicBezTo>
                <a:cubicBezTo>
                  <a:pt x="1473" y="186"/>
                  <a:pt x="1471" y="205"/>
                  <a:pt x="1480" y="219"/>
                </a:cubicBezTo>
                <a:cubicBezTo>
                  <a:pt x="1486" y="228"/>
                  <a:pt x="1500" y="226"/>
                  <a:pt x="1510" y="229"/>
                </a:cubicBezTo>
                <a:cubicBezTo>
                  <a:pt x="1520" y="226"/>
                  <a:pt x="1531" y="213"/>
                  <a:pt x="1540" y="219"/>
                </a:cubicBezTo>
                <a:cubicBezTo>
                  <a:pt x="1560" y="233"/>
                  <a:pt x="1580" y="279"/>
                  <a:pt x="1580" y="279"/>
                </a:cubicBezTo>
                <a:cubicBezTo>
                  <a:pt x="1590" y="272"/>
                  <a:pt x="1604" y="269"/>
                  <a:pt x="1610" y="259"/>
                </a:cubicBezTo>
                <a:cubicBezTo>
                  <a:pt x="1621" y="241"/>
                  <a:pt x="1630" y="199"/>
                  <a:pt x="1630" y="199"/>
                </a:cubicBezTo>
                <a:cubicBezTo>
                  <a:pt x="1647" y="202"/>
                  <a:pt x="1665" y="201"/>
                  <a:pt x="1680" y="209"/>
                </a:cubicBezTo>
                <a:cubicBezTo>
                  <a:pt x="1690" y="215"/>
                  <a:pt x="1692" y="231"/>
                  <a:pt x="1700" y="239"/>
                </a:cubicBezTo>
                <a:cubicBezTo>
                  <a:pt x="1708" y="247"/>
                  <a:pt x="1720" y="252"/>
                  <a:pt x="1730" y="259"/>
                </a:cubicBezTo>
                <a:cubicBezTo>
                  <a:pt x="1801" y="211"/>
                  <a:pt x="1767" y="225"/>
                  <a:pt x="1830" y="209"/>
                </a:cubicBezTo>
                <a:cubicBezTo>
                  <a:pt x="1879" y="135"/>
                  <a:pt x="1865" y="173"/>
                  <a:pt x="1880" y="99"/>
                </a:cubicBezTo>
                <a:cubicBezTo>
                  <a:pt x="1890" y="102"/>
                  <a:pt x="1903" y="102"/>
                  <a:pt x="1910" y="109"/>
                </a:cubicBezTo>
                <a:cubicBezTo>
                  <a:pt x="1924" y="123"/>
                  <a:pt x="1936" y="211"/>
                  <a:pt x="1940" y="229"/>
                </a:cubicBezTo>
                <a:cubicBezTo>
                  <a:pt x="1957" y="304"/>
                  <a:pt x="1969" y="306"/>
                  <a:pt x="1990" y="369"/>
                </a:cubicBezTo>
                <a:cubicBezTo>
                  <a:pt x="2002" y="333"/>
                  <a:pt x="2008" y="295"/>
                  <a:pt x="2020" y="259"/>
                </a:cubicBezTo>
                <a:cubicBezTo>
                  <a:pt x="2023" y="236"/>
                  <a:pt x="2019" y="210"/>
                  <a:pt x="2030" y="189"/>
                </a:cubicBezTo>
                <a:cubicBezTo>
                  <a:pt x="2035" y="180"/>
                  <a:pt x="2052" y="186"/>
                  <a:pt x="2060" y="179"/>
                </a:cubicBezTo>
                <a:cubicBezTo>
                  <a:pt x="2107" y="142"/>
                  <a:pt x="2058" y="159"/>
                  <a:pt x="2090" y="119"/>
                </a:cubicBezTo>
                <a:cubicBezTo>
                  <a:pt x="2104" y="101"/>
                  <a:pt x="2130" y="96"/>
                  <a:pt x="2150" y="89"/>
                </a:cubicBezTo>
                <a:cubicBezTo>
                  <a:pt x="2196" y="158"/>
                  <a:pt x="2168" y="201"/>
                  <a:pt x="2240" y="249"/>
                </a:cubicBezTo>
                <a:cubicBezTo>
                  <a:pt x="2261" y="208"/>
                  <a:pt x="2262" y="184"/>
                  <a:pt x="2300" y="159"/>
                </a:cubicBezTo>
                <a:cubicBezTo>
                  <a:pt x="2340" y="172"/>
                  <a:pt x="2347" y="190"/>
                  <a:pt x="2360" y="229"/>
                </a:cubicBezTo>
                <a:cubicBezTo>
                  <a:pt x="2367" y="310"/>
                  <a:pt x="2364" y="390"/>
                  <a:pt x="2410" y="459"/>
                </a:cubicBezTo>
                <a:cubicBezTo>
                  <a:pt x="2436" y="380"/>
                  <a:pt x="2398" y="295"/>
                  <a:pt x="2420" y="209"/>
                </a:cubicBezTo>
                <a:cubicBezTo>
                  <a:pt x="2424" y="194"/>
                  <a:pt x="2468" y="167"/>
                  <a:pt x="2480" y="159"/>
                </a:cubicBezTo>
                <a:cubicBezTo>
                  <a:pt x="2493" y="162"/>
                  <a:pt x="2509" y="161"/>
                  <a:pt x="2520" y="169"/>
                </a:cubicBezTo>
                <a:cubicBezTo>
                  <a:pt x="2610" y="229"/>
                  <a:pt x="2472" y="176"/>
                  <a:pt x="2570" y="209"/>
                </a:cubicBezTo>
                <a:cubicBezTo>
                  <a:pt x="2612" y="198"/>
                  <a:pt x="2740" y="146"/>
                  <a:pt x="2740" y="219"/>
                </a:cubicBezTo>
              </a:path>
            </a:pathLst>
          </a:custGeom>
          <a:noFill/>
          <a:ln w="12700">
            <a:solidFill>
              <a:srgbClr val="000000"/>
            </a:solidFill>
            <a:round/>
            <a:headEnd/>
            <a:tailEnd/>
          </a:ln>
        </p:spPr>
        <p:txBody>
          <a:bodyPr/>
          <a:lstStyle/>
          <a:p>
            <a:endParaRPr lang="sl-SI"/>
          </a:p>
        </p:txBody>
      </p:sp>
      <p:sp>
        <p:nvSpPr>
          <p:cNvPr id="27652" name="AutoShape 7"/>
          <p:cNvSpPr>
            <a:spLocks noChangeArrowheads="1"/>
          </p:cNvSpPr>
          <p:nvPr/>
        </p:nvSpPr>
        <p:spPr bwMode="auto">
          <a:xfrm>
            <a:off x="334963" y="1606551"/>
            <a:ext cx="1943100" cy="876300"/>
          </a:xfrm>
          <a:prstGeom prst="wedgeRoundRectCallout">
            <a:avLst>
              <a:gd name="adj1" fmla="val 104856"/>
              <a:gd name="adj2" fmla="val 23486"/>
              <a:gd name="adj3" fmla="val 16667"/>
            </a:avLst>
          </a:prstGeom>
          <a:solidFill>
            <a:schemeClr val="accent1"/>
          </a:solidFill>
          <a:ln w="9525">
            <a:solidFill>
              <a:schemeClr val="tx1"/>
            </a:solidFill>
            <a:miter lim="800000"/>
            <a:headEnd/>
            <a:tailEnd/>
          </a:ln>
        </p:spPr>
        <p:txBody>
          <a:bodyPr/>
          <a:lstStyle/>
          <a:p>
            <a:pPr algn="ctr"/>
            <a:r>
              <a:rPr lang="hr-HR" sz="1600"/>
              <a:t>Izgled površine po brušenju</a:t>
            </a:r>
          </a:p>
        </p:txBody>
      </p:sp>
      <p:sp>
        <p:nvSpPr>
          <p:cNvPr id="27653" name="AutoShape 8"/>
          <p:cNvSpPr>
            <a:spLocks noChangeArrowheads="1"/>
          </p:cNvSpPr>
          <p:nvPr/>
        </p:nvSpPr>
        <p:spPr bwMode="auto">
          <a:xfrm>
            <a:off x="496888" y="3887788"/>
            <a:ext cx="2068512" cy="1169635"/>
          </a:xfrm>
          <a:prstGeom prst="wedgeRoundRectCallout">
            <a:avLst>
              <a:gd name="adj1" fmla="val 118495"/>
              <a:gd name="adj2" fmla="val -12319"/>
              <a:gd name="adj3" fmla="val 16667"/>
            </a:avLst>
          </a:prstGeom>
          <a:solidFill>
            <a:schemeClr val="accent1"/>
          </a:solidFill>
          <a:ln w="9525">
            <a:solidFill>
              <a:schemeClr val="tx1"/>
            </a:solidFill>
            <a:miter lim="800000"/>
            <a:headEnd/>
            <a:tailEnd/>
          </a:ln>
        </p:spPr>
        <p:txBody>
          <a:bodyPr/>
          <a:lstStyle/>
          <a:p>
            <a:pPr algn="ctr"/>
            <a:r>
              <a:rPr lang="hr-HR" sz="1600" dirty="0"/>
              <a:t>Izgled površine po </a:t>
            </a:r>
          </a:p>
          <a:p>
            <a:pPr algn="ctr"/>
            <a:r>
              <a:rPr lang="hr-HR" sz="1600" dirty="0" err="1"/>
              <a:t>superfinišu</a:t>
            </a:r>
            <a:r>
              <a:rPr lang="hr-HR" sz="1600" dirty="0"/>
              <a:t> </a:t>
            </a:r>
          </a:p>
        </p:txBody>
      </p:sp>
      <p:pic>
        <p:nvPicPr>
          <p:cNvPr id="27654" name="Picture 9" descr="superfinis"/>
          <p:cNvPicPr>
            <a:picLocks noGrp="1" noChangeAspect="1" noChangeArrowheads="1"/>
          </p:cNvPicPr>
          <p:nvPr>
            <p:ph/>
          </p:nvPr>
        </p:nvPicPr>
        <p:blipFill>
          <a:blip r:embed="rId3"/>
          <a:srcRect/>
          <a:stretch>
            <a:fillRect/>
          </a:stretch>
        </p:blipFill>
        <p:spPr>
          <a:xfrm>
            <a:off x="3421063" y="3716339"/>
            <a:ext cx="1795462" cy="1341437"/>
          </a:xfrm>
        </p:spPr>
      </p:pic>
      <p:pic>
        <p:nvPicPr>
          <p:cNvPr id="8" name="Picture 13" descr="D:\MIRCEA\MU\Teach me\3D SOLID\masina de rectificat plan.jpg"/>
          <p:cNvPicPr>
            <a:picLocks noChangeAspect="1" noChangeArrowheads="1"/>
          </p:cNvPicPr>
          <p:nvPr/>
        </p:nvPicPr>
        <p:blipFill>
          <a:blip r:embed="rId4" cstate="print"/>
          <a:srcRect/>
          <a:stretch>
            <a:fillRect/>
          </a:stretch>
        </p:blipFill>
        <p:spPr bwMode="auto">
          <a:xfrm>
            <a:off x="3338515" y="1585913"/>
            <a:ext cx="1944687" cy="1458912"/>
          </a:xfrm>
          <a:prstGeom prst="rect">
            <a:avLst/>
          </a:prstGeom>
          <a:noFill/>
          <a:effectLst>
            <a:outerShdw dist="107763" dir="2700000" algn="ctr" rotWithShape="0">
              <a:schemeClr val="accent2"/>
            </a:outerShdw>
          </a:effectLst>
        </p:spPr>
      </p:pic>
      <p:sp>
        <p:nvSpPr>
          <p:cNvPr id="27656" name="PoljeZBesedilom 8"/>
          <p:cNvSpPr txBox="1">
            <a:spLocks noChangeArrowheads="1"/>
          </p:cNvSpPr>
          <p:nvPr/>
        </p:nvSpPr>
        <p:spPr bwMode="auto">
          <a:xfrm>
            <a:off x="1219200" y="733426"/>
            <a:ext cx="4629150" cy="461665"/>
          </a:xfrm>
          <a:prstGeom prst="rect">
            <a:avLst/>
          </a:prstGeom>
          <a:noFill/>
          <a:ln w="9525">
            <a:noFill/>
            <a:miter lim="800000"/>
            <a:headEnd/>
            <a:tailEnd/>
          </a:ln>
        </p:spPr>
        <p:txBody>
          <a:bodyPr>
            <a:spAutoFit/>
          </a:bodyPr>
          <a:lstStyle/>
          <a:p>
            <a:r>
              <a:rPr lang="sl-SI"/>
              <a:t>Hrapavost površine</a:t>
            </a:r>
          </a:p>
        </p:txBody>
      </p:sp>
    </p:spTree>
  </p:cSld>
  <p:clrMapOvr>
    <a:masterClrMapping/>
  </p:clrMapOvr>
  <p:transition advTm="140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Pravokotnik 2"/>
          <p:cNvSpPr>
            <a:spLocks noChangeArrowheads="1"/>
          </p:cNvSpPr>
          <p:nvPr/>
        </p:nvSpPr>
        <p:spPr bwMode="auto">
          <a:xfrm>
            <a:off x="773115" y="911225"/>
            <a:ext cx="7602537" cy="4154984"/>
          </a:xfrm>
          <a:prstGeom prst="rect">
            <a:avLst/>
          </a:prstGeom>
          <a:noFill/>
          <a:ln w="9525">
            <a:noFill/>
            <a:miter lim="800000"/>
            <a:headEnd/>
            <a:tailEnd/>
          </a:ln>
        </p:spPr>
        <p:txBody>
          <a:bodyPr>
            <a:spAutoFit/>
          </a:bodyPr>
          <a:lstStyle/>
          <a:p>
            <a:r>
              <a:rPr lang="sl-SI">
                <a:solidFill>
                  <a:schemeClr val="bg1"/>
                </a:solidFill>
              </a:rPr>
              <a:t>Prednosti :</a:t>
            </a:r>
          </a:p>
          <a:p>
            <a:r>
              <a:rPr lang="sl-SI">
                <a:solidFill>
                  <a:schemeClr val="bg1"/>
                </a:solidFill>
              </a:rPr>
              <a:t>Prednosti ultrazvočne obdelave pred elektroerozijo je v tem, da tu lahko poteka obdelava pri normalnih temperaturah, obdelujemo pa lahko tudi električno neprevodne materiale (kamen…).</a:t>
            </a:r>
          </a:p>
          <a:p>
            <a:endParaRPr lang="sl-SI">
              <a:solidFill>
                <a:schemeClr val="bg1"/>
              </a:solidFill>
            </a:endParaRPr>
          </a:p>
          <a:p>
            <a:endParaRPr lang="sl-SI">
              <a:solidFill>
                <a:schemeClr val="bg1"/>
              </a:solidFill>
            </a:endParaRPr>
          </a:p>
          <a:p>
            <a:r>
              <a:rPr lang="sl-SI">
                <a:solidFill>
                  <a:schemeClr val="bg1"/>
                </a:solidFill>
              </a:rPr>
              <a:t>Slabosti:</a:t>
            </a:r>
          </a:p>
          <a:p>
            <a:r>
              <a:rPr lang="sl-SI">
                <a:solidFill>
                  <a:schemeClr val="bg1"/>
                </a:solidFill>
              </a:rPr>
              <a:t>Slabost ultrazvočne obdelave je v majhni hitrosti obdelave.</a:t>
            </a:r>
          </a:p>
        </p:txBody>
      </p:sp>
      <p:sp>
        <p:nvSpPr>
          <p:cNvPr id="3" name="Ograda številke diapozitiva 2"/>
          <p:cNvSpPr>
            <a:spLocks noGrp="1"/>
          </p:cNvSpPr>
          <p:nvPr>
            <p:ph type="sldNum" sz="quarter" idx="12"/>
          </p:nvPr>
        </p:nvSpPr>
        <p:spPr/>
        <p:txBody>
          <a:bodyPr/>
          <a:lstStyle/>
          <a:p>
            <a:pPr>
              <a:defRPr/>
            </a:pPr>
            <a:fld id="{8C9B8DB6-DA7F-4B90-AE60-84C46D81A554}" type="slidenum">
              <a:rPr lang="sl-SI" smtClean="0"/>
              <a:pPr>
                <a:defRPr/>
              </a:pPr>
              <a:t>40</a:t>
            </a:fld>
            <a:endParaRPr lang="sl-SI"/>
          </a:p>
        </p:txBody>
      </p:sp>
      <p:sp>
        <p:nvSpPr>
          <p:cNvPr id="4" name="Ograda noge 3"/>
          <p:cNvSpPr>
            <a:spLocks noGrp="1"/>
          </p:cNvSpPr>
          <p:nvPr>
            <p:ph type="ftr" sz="quarter" idx="11"/>
          </p:nvPr>
        </p:nvSpPr>
        <p:spPr/>
        <p:txBody>
          <a:bodyPr/>
          <a:lstStyle/>
          <a:p>
            <a:pPr>
              <a:defRPr/>
            </a:pPr>
            <a:r>
              <a:rPr lang="sl-SI" smtClean="0"/>
              <a:t>TEH Klemenšek     3.8.3 Superfiniš </a:t>
            </a:r>
            <a:endParaRPr lang="sl-SI"/>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
          <p:cNvSpPr>
            <a:spLocks noChangeArrowheads="1"/>
          </p:cNvSpPr>
          <p:nvPr/>
        </p:nvSpPr>
        <p:spPr bwMode="auto">
          <a:xfrm>
            <a:off x="1252540" y="2144714"/>
            <a:ext cx="6345237" cy="892552"/>
          </a:xfrm>
          <a:prstGeom prst="rect">
            <a:avLst/>
          </a:prstGeom>
          <a:noFill/>
          <a:ln w="9525">
            <a:noFill/>
            <a:miter lim="800000"/>
            <a:headEnd/>
            <a:tailEnd/>
          </a:ln>
        </p:spPr>
        <p:txBody>
          <a:bodyPr anchor="ctr">
            <a:spAutoFit/>
          </a:bodyPr>
          <a:lstStyle/>
          <a:p>
            <a:pPr eaLnBrk="0" hangingPunct="0"/>
            <a:r>
              <a:rPr lang="sl-SI" sz="2800" b="1">
                <a:solidFill>
                  <a:schemeClr val="bg1"/>
                </a:solidFill>
                <a:latin typeface="Times New Roman" pitchFamily="18" charset="0"/>
                <a:cs typeface="Times New Roman" pitchFamily="18" charset="0"/>
              </a:rPr>
              <a:t>ELEKTRO EROZIJA</a:t>
            </a:r>
            <a:endParaRPr lang="en-US" sz="1400" b="1">
              <a:solidFill>
                <a:schemeClr val="bg1"/>
              </a:solidFill>
              <a:latin typeface="Times New Roman" pitchFamily="18" charset="0"/>
              <a:cs typeface="Times New Roman" pitchFamily="18" charset="0"/>
            </a:endParaRPr>
          </a:p>
          <a:p>
            <a:pPr eaLnBrk="0" hangingPunct="0"/>
            <a:endParaRPr lang="en-US"/>
          </a:p>
        </p:txBody>
      </p:sp>
      <p:pic>
        <p:nvPicPr>
          <p:cNvPr id="65539" name="Picture 8" descr="E0001.jpg (23570 bytes)"/>
          <p:cNvPicPr>
            <a:picLocks noChangeAspect="1" noChangeArrowheads="1"/>
          </p:cNvPicPr>
          <p:nvPr/>
        </p:nvPicPr>
        <p:blipFill>
          <a:blip r:embed="rId3"/>
          <a:srcRect/>
          <a:stretch>
            <a:fillRect/>
          </a:stretch>
        </p:blipFill>
        <p:spPr bwMode="auto">
          <a:xfrm>
            <a:off x="3349625" y="3046413"/>
            <a:ext cx="3322638" cy="3444875"/>
          </a:xfrm>
          <a:prstGeom prst="rect">
            <a:avLst/>
          </a:prstGeom>
          <a:noFill/>
          <a:ln w="9525">
            <a:noFill/>
            <a:miter lim="800000"/>
            <a:headEnd/>
            <a:tailEnd/>
          </a:ln>
        </p:spPr>
      </p:pic>
      <p:sp>
        <p:nvSpPr>
          <p:cNvPr id="4" name="Ograda številke diapozitiva 3"/>
          <p:cNvSpPr>
            <a:spLocks noGrp="1"/>
          </p:cNvSpPr>
          <p:nvPr>
            <p:ph type="sldNum" sz="quarter" idx="12"/>
          </p:nvPr>
        </p:nvSpPr>
        <p:spPr/>
        <p:txBody>
          <a:bodyPr/>
          <a:lstStyle/>
          <a:p>
            <a:pPr>
              <a:defRPr/>
            </a:pPr>
            <a:fld id="{8C9B8DB6-DA7F-4B90-AE60-84C46D81A554}" type="slidenum">
              <a:rPr lang="sl-SI" smtClean="0"/>
              <a:pPr>
                <a:defRPr/>
              </a:pPr>
              <a:t>41</a:t>
            </a:fld>
            <a:endParaRPr lang="sl-SI"/>
          </a:p>
        </p:txBody>
      </p:sp>
      <p:sp>
        <p:nvSpPr>
          <p:cNvPr id="5" name="Ograda noge 4"/>
          <p:cNvSpPr>
            <a:spLocks noGrp="1"/>
          </p:cNvSpPr>
          <p:nvPr>
            <p:ph type="ftr" sz="quarter" idx="11"/>
          </p:nvPr>
        </p:nvSpPr>
        <p:spPr/>
        <p:txBody>
          <a:bodyPr/>
          <a:lstStyle/>
          <a:p>
            <a:pPr>
              <a:defRPr/>
            </a:pPr>
            <a:r>
              <a:rPr lang="sl-SI" smtClean="0"/>
              <a:t>TEH Klemenšek     3.8.3 Superfiniš </a:t>
            </a:r>
            <a:endParaRPr lang="sl-SI"/>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Pravokotnik 2"/>
          <p:cNvSpPr>
            <a:spLocks noChangeArrowheads="1"/>
          </p:cNvSpPr>
          <p:nvPr/>
        </p:nvSpPr>
        <p:spPr bwMode="auto">
          <a:xfrm>
            <a:off x="439740" y="1709739"/>
            <a:ext cx="8467725" cy="4154984"/>
          </a:xfrm>
          <a:prstGeom prst="rect">
            <a:avLst/>
          </a:prstGeom>
          <a:noFill/>
          <a:ln w="9525">
            <a:noFill/>
            <a:miter lim="800000"/>
            <a:headEnd/>
            <a:tailEnd/>
          </a:ln>
        </p:spPr>
        <p:txBody>
          <a:bodyPr>
            <a:spAutoFit/>
          </a:bodyPr>
          <a:lstStyle/>
          <a:p>
            <a:r>
              <a:rPr lang="sl-SI">
                <a:solidFill>
                  <a:schemeClr val="bg1"/>
                </a:solidFill>
              </a:rPr>
              <a:t>To je postopek obdelave kovin s pomočjo električne energije oz. iskrenja. Med elektrodo in obdelovancem (ki mora biti elektroprevoden) se več tisočkrat v sekundi generira in sprošča električni tok. To povzroča, da se material na mestu razelektritve raztali in upari. Postopek poteka v tekočini – dialektriku, ki ga pod tlakom dovajamo na mesto obdelave in ima nalogo, da hladi obdelovanec in odvaja odvzete delce. Dialektrik med obdelavo hladimo v hladilni enoti, odvzete delce pa ujamemo v filtre.</a:t>
            </a:r>
          </a:p>
        </p:txBody>
      </p:sp>
      <p:sp>
        <p:nvSpPr>
          <p:cNvPr id="66563" name="PoljeZBesedilom 3"/>
          <p:cNvSpPr txBox="1">
            <a:spLocks noChangeArrowheads="1"/>
          </p:cNvSpPr>
          <p:nvPr/>
        </p:nvSpPr>
        <p:spPr bwMode="auto">
          <a:xfrm>
            <a:off x="982665" y="812801"/>
            <a:ext cx="3007555" cy="523220"/>
          </a:xfrm>
          <a:prstGeom prst="rect">
            <a:avLst/>
          </a:prstGeom>
          <a:noFill/>
          <a:ln w="9525">
            <a:noFill/>
            <a:miter lim="800000"/>
            <a:headEnd/>
            <a:tailEnd/>
          </a:ln>
        </p:spPr>
        <p:txBody>
          <a:bodyPr wrap="none">
            <a:spAutoFit/>
          </a:bodyPr>
          <a:lstStyle/>
          <a:p>
            <a:r>
              <a:rPr lang="sl-SI" sz="2800" b="1">
                <a:solidFill>
                  <a:schemeClr val="bg1"/>
                </a:solidFill>
              </a:rPr>
              <a:t>Elektroerozija</a:t>
            </a:r>
          </a:p>
        </p:txBody>
      </p:sp>
      <p:sp>
        <p:nvSpPr>
          <p:cNvPr id="4" name="Ograda številke diapozitiva 3"/>
          <p:cNvSpPr>
            <a:spLocks noGrp="1"/>
          </p:cNvSpPr>
          <p:nvPr>
            <p:ph type="sldNum" sz="quarter" idx="12"/>
          </p:nvPr>
        </p:nvSpPr>
        <p:spPr/>
        <p:txBody>
          <a:bodyPr/>
          <a:lstStyle/>
          <a:p>
            <a:pPr>
              <a:defRPr/>
            </a:pPr>
            <a:fld id="{8C9B8DB6-DA7F-4B90-AE60-84C46D81A554}" type="slidenum">
              <a:rPr lang="sl-SI" smtClean="0"/>
              <a:pPr>
                <a:defRPr/>
              </a:pPr>
              <a:t>42</a:t>
            </a:fld>
            <a:endParaRPr lang="sl-SI"/>
          </a:p>
        </p:txBody>
      </p:sp>
      <p:sp>
        <p:nvSpPr>
          <p:cNvPr id="5" name="Ograda noge 4"/>
          <p:cNvSpPr>
            <a:spLocks noGrp="1"/>
          </p:cNvSpPr>
          <p:nvPr>
            <p:ph type="ftr" sz="quarter" idx="11"/>
          </p:nvPr>
        </p:nvSpPr>
        <p:spPr/>
        <p:txBody>
          <a:bodyPr/>
          <a:lstStyle/>
          <a:p>
            <a:pPr>
              <a:defRPr/>
            </a:pPr>
            <a:r>
              <a:rPr lang="sl-SI" smtClean="0"/>
              <a:t>TEH Klemenšek     3.8.3 Superfiniš </a:t>
            </a:r>
            <a:endParaRPr lang="sl-SI"/>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
          <p:cNvSpPr>
            <a:spLocks noChangeArrowheads="1"/>
          </p:cNvSpPr>
          <p:nvPr/>
        </p:nvSpPr>
        <p:spPr bwMode="auto">
          <a:xfrm>
            <a:off x="0" y="2438400"/>
            <a:ext cx="9144000" cy="1569660"/>
          </a:xfrm>
          <a:prstGeom prst="rect">
            <a:avLst/>
          </a:prstGeom>
          <a:noFill/>
          <a:ln w="9525">
            <a:noFill/>
            <a:miter lim="800000"/>
            <a:headEnd/>
            <a:tailEnd/>
          </a:ln>
        </p:spPr>
        <p:txBody>
          <a:bodyPr anchor="ctr">
            <a:spAutoFit/>
          </a:bodyPr>
          <a:lstStyle/>
          <a:p>
            <a:pPr algn="ctr" eaLnBrk="0" hangingPunct="0"/>
            <a:r>
              <a:rPr lang="en-US">
                <a:solidFill>
                  <a:srgbClr val="000000"/>
                </a:solidFill>
                <a:latin typeface="Arial" charset="0"/>
                <a:cs typeface="Arial" charset="0"/>
              </a:rPr>
              <a:t>Elekroerozija je torej moderen, natančen in ekolo</a:t>
            </a:r>
            <a:r>
              <a:rPr lang="en-US">
                <a:solidFill>
                  <a:srgbClr val="000000"/>
                </a:solidFill>
                <a:cs typeface="Arial" charset="0"/>
              </a:rPr>
              <a:t>š</a:t>
            </a:r>
            <a:r>
              <a:rPr lang="en-US">
                <a:solidFill>
                  <a:srgbClr val="000000"/>
                </a:solidFill>
                <a:latin typeface="Arial" charset="0"/>
                <a:cs typeface="Arial" charset="0"/>
              </a:rPr>
              <a:t>ko čist postopek obdelave kovin, kjer z malo porabljene energije dosegamo visoke rezultate. Nima negativnih vplivov na okolje. </a:t>
            </a:r>
            <a:r>
              <a:rPr lang="en-US">
                <a:solidFill>
                  <a:srgbClr val="000000"/>
                </a:solidFill>
                <a:cs typeface="Arial" charset="0"/>
              </a:rPr>
              <a:t> </a:t>
            </a:r>
            <a:r>
              <a:rPr lang="en-US" b="1">
                <a:solidFill>
                  <a:srgbClr val="000000"/>
                </a:solidFill>
                <a:latin typeface="Arial" charset="0"/>
                <a:cs typeface="Arial" charset="0"/>
              </a:rPr>
              <a:t/>
            </a:r>
            <a:br>
              <a:rPr lang="en-US" b="1">
                <a:solidFill>
                  <a:srgbClr val="000000"/>
                </a:solidFill>
                <a:latin typeface="Arial" charset="0"/>
                <a:cs typeface="Arial" charset="0"/>
              </a:rPr>
            </a:br>
            <a:endParaRPr lang="en-US" b="1">
              <a:solidFill>
                <a:srgbClr val="000000"/>
              </a:solidFill>
              <a:latin typeface="Arial" charset="0"/>
              <a:cs typeface="Arial" charset="0"/>
            </a:endParaRPr>
          </a:p>
        </p:txBody>
      </p:sp>
      <p:sp>
        <p:nvSpPr>
          <p:cNvPr id="3" name="Ograda številke diapozitiva 2"/>
          <p:cNvSpPr>
            <a:spLocks noGrp="1"/>
          </p:cNvSpPr>
          <p:nvPr>
            <p:ph type="sldNum" sz="quarter" idx="12"/>
          </p:nvPr>
        </p:nvSpPr>
        <p:spPr/>
        <p:txBody>
          <a:bodyPr/>
          <a:lstStyle/>
          <a:p>
            <a:pPr>
              <a:defRPr/>
            </a:pPr>
            <a:fld id="{8C9B8DB6-DA7F-4B90-AE60-84C46D81A554}" type="slidenum">
              <a:rPr lang="sl-SI" smtClean="0"/>
              <a:pPr>
                <a:defRPr/>
              </a:pPr>
              <a:t>43</a:t>
            </a:fld>
            <a:endParaRPr lang="sl-SI"/>
          </a:p>
        </p:txBody>
      </p:sp>
      <p:sp>
        <p:nvSpPr>
          <p:cNvPr id="4" name="Ograda noge 3"/>
          <p:cNvSpPr>
            <a:spLocks noGrp="1"/>
          </p:cNvSpPr>
          <p:nvPr>
            <p:ph type="ftr" sz="quarter" idx="11"/>
          </p:nvPr>
        </p:nvSpPr>
        <p:spPr/>
        <p:txBody>
          <a:bodyPr/>
          <a:lstStyle/>
          <a:p>
            <a:pPr>
              <a:defRPr/>
            </a:pPr>
            <a:r>
              <a:rPr lang="sl-SI" smtClean="0"/>
              <a:t>TEH Klemenšek     3.8.3 Superfiniš </a:t>
            </a:r>
            <a:endParaRPr lang="sl-SI"/>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Pravokotnik 1"/>
          <p:cNvSpPr>
            <a:spLocks noChangeArrowheads="1"/>
          </p:cNvSpPr>
          <p:nvPr/>
        </p:nvSpPr>
        <p:spPr bwMode="auto">
          <a:xfrm>
            <a:off x="920752" y="968376"/>
            <a:ext cx="7489825" cy="2677656"/>
          </a:xfrm>
          <a:prstGeom prst="rect">
            <a:avLst/>
          </a:prstGeom>
          <a:noFill/>
          <a:ln w="9525">
            <a:noFill/>
            <a:miter lim="800000"/>
            <a:headEnd/>
            <a:tailEnd/>
          </a:ln>
        </p:spPr>
        <p:txBody>
          <a:bodyPr>
            <a:spAutoFit/>
          </a:bodyPr>
          <a:lstStyle/>
          <a:p>
            <a:endParaRPr lang="sl-SI"/>
          </a:p>
          <a:p>
            <a:r>
              <a:rPr lang="sl-SI">
                <a:solidFill>
                  <a:schemeClr val="bg1"/>
                </a:solidFill>
              </a:rPr>
              <a:t>Elektroerozijski postopki obdelave</a:t>
            </a:r>
          </a:p>
          <a:p>
            <a:endParaRPr lang="sl-SI">
              <a:solidFill>
                <a:schemeClr val="bg1"/>
              </a:solidFill>
            </a:endParaRPr>
          </a:p>
          <a:p>
            <a:r>
              <a:rPr lang="sl-SI">
                <a:solidFill>
                  <a:schemeClr val="bg1"/>
                </a:solidFill>
              </a:rPr>
              <a:t>•Potopna elektroerozija (SEDM)</a:t>
            </a:r>
          </a:p>
          <a:p>
            <a:r>
              <a:rPr lang="sl-SI">
                <a:solidFill>
                  <a:schemeClr val="bg1"/>
                </a:solidFill>
              </a:rPr>
              <a:t>•Žična elektroerozija (WEDM)</a:t>
            </a:r>
          </a:p>
          <a:p>
            <a:r>
              <a:rPr lang="sl-SI">
                <a:solidFill>
                  <a:schemeClr val="bg1"/>
                </a:solidFill>
              </a:rPr>
              <a:t>•Elektroerozijsko brušenje (EDG)</a:t>
            </a:r>
          </a:p>
          <a:p>
            <a:pPr>
              <a:buFont typeface="Arial" charset="0"/>
              <a:buChar char="•"/>
            </a:pPr>
            <a:r>
              <a:rPr lang="sl-SI">
                <a:solidFill>
                  <a:schemeClr val="bg1"/>
                </a:solidFill>
              </a:rPr>
              <a:t>(elktro erozijsko vrtanje)</a:t>
            </a:r>
          </a:p>
        </p:txBody>
      </p:sp>
      <p:pic>
        <p:nvPicPr>
          <p:cNvPr id="68611" name="Picture 1"/>
          <p:cNvPicPr>
            <a:picLocks noChangeAspect="1" noChangeArrowheads="1"/>
          </p:cNvPicPr>
          <p:nvPr/>
        </p:nvPicPr>
        <p:blipFill>
          <a:blip r:embed="rId3"/>
          <a:srcRect/>
          <a:stretch>
            <a:fillRect/>
          </a:stretch>
        </p:blipFill>
        <p:spPr bwMode="auto">
          <a:xfrm>
            <a:off x="1004890" y="3848101"/>
            <a:ext cx="2325687" cy="2357439"/>
          </a:xfrm>
          <a:prstGeom prst="rect">
            <a:avLst/>
          </a:prstGeom>
          <a:noFill/>
          <a:ln w="9525">
            <a:noFill/>
            <a:miter lim="800000"/>
            <a:headEnd/>
            <a:tailEnd/>
          </a:ln>
        </p:spPr>
      </p:pic>
      <p:pic>
        <p:nvPicPr>
          <p:cNvPr id="68612" name="Picture 2"/>
          <p:cNvPicPr>
            <a:picLocks noChangeAspect="1" noChangeArrowheads="1"/>
          </p:cNvPicPr>
          <p:nvPr/>
        </p:nvPicPr>
        <p:blipFill>
          <a:blip r:embed="rId4"/>
          <a:srcRect/>
          <a:stretch>
            <a:fillRect/>
          </a:stretch>
        </p:blipFill>
        <p:spPr bwMode="auto">
          <a:xfrm>
            <a:off x="3448052" y="3813175"/>
            <a:ext cx="2208213" cy="2800351"/>
          </a:xfrm>
          <a:prstGeom prst="rect">
            <a:avLst/>
          </a:prstGeom>
          <a:noFill/>
          <a:ln w="9525">
            <a:noFill/>
            <a:miter lim="800000"/>
            <a:headEnd/>
            <a:tailEnd/>
          </a:ln>
        </p:spPr>
      </p:pic>
      <p:pic>
        <p:nvPicPr>
          <p:cNvPr id="68613" name="Picture 3"/>
          <p:cNvPicPr>
            <a:picLocks noChangeAspect="1" noChangeArrowheads="1"/>
          </p:cNvPicPr>
          <p:nvPr/>
        </p:nvPicPr>
        <p:blipFill>
          <a:blip r:embed="rId5"/>
          <a:srcRect/>
          <a:stretch>
            <a:fillRect/>
          </a:stretch>
        </p:blipFill>
        <p:spPr bwMode="auto">
          <a:xfrm>
            <a:off x="5910263" y="3833813"/>
            <a:ext cx="2736850" cy="2668587"/>
          </a:xfrm>
          <a:prstGeom prst="rect">
            <a:avLst/>
          </a:prstGeom>
          <a:noFill/>
          <a:ln w="9525">
            <a:noFill/>
            <a:miter lim="800000"/>
            <a:headEnd/>
            <a:tailEnd/>
          </a:ln>
        </p:spPr>
      </p:pic>
      <p:sp>
        <p:nvSpPr>
          <p:cNvPr id="6" name="Ograda številke diapozitiva 5"/>
          <p:cNvSpPr>
            <a:spLocks noGrp="1"/>
          </p:cNvSpPr>
          <p:nvPr>
            <p:ph type="sldNum" sz="quarter" idx="12"/>
          </p:nvPr>
        </p:nvSpPr>
        <p:spPr/>
        <p:txBody>
          <a:bodyPr/>
          <a:lstStyle/>
          <a:p>
            <a:pPr>
              <a:defRPr/>
            </a:pPr>
            <a:fld id="{8C9B8DB6-DA7F-4B90-AE60-84C46D81A554}" type="slidenum">
              <a:rPr lang="sl-SI" smtClean="0"/>
              <a:pPr>
                <a:defRPr/>
              </a:pPr>
              <a:t>44</a:t>
            </a:fld>
            <a:endParaRPr lang="sl-SI"/>
          </a:p>
        </p:txBody>
      </p:sp>
      <p:sp>
        <p:nvSpPr>
          <p:cNvPr id="7" name="Ograda noge 6"/>
          <p:cNvSpPr>
            <a:spLocks noGrp="1"/>
          </p:cNvSpPr>
          <p:nvPr>
            <p:ph type="ftr" sz="quarter" idx="11"/>
          </p:nvPr>
        </p:nvSpPr>
        <p:spPr/>
        <p:txBody>
          <a:bodyPr/>
          <a:lstStyle/>
          <a:p>
            <a:pPr>
              <a:defRPr/>
            </a:pPr>
            <a:r>
              <a:rPr lang="sl-SI" smtClean="0"/>
              <a:t>TEH Klemenšek     3.8.3 Superfiniš </a:t>
            </a:r>
            <a:endParaRPr lang="sl-SI"/>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Pravokotnik 1"/>
          <p:cNvSpPr>
            <a:spLocks noChangeArrowheads="1"/>
          </p:cNvSpPr>
          <p:nvPr/>
        </p:nvSpPr>
        <p:spPr bwMode="auto">
          <a:xfrm>
            <a:off x="315915" y="796925"/>
            <a:ext cx="8828087" cy="4154984"/>
          </a:xfrm>
          <a:prstGeom prst="rect">
            <a:avLst/>
          </a:prstGeom>
          <a:noFill/>
          <a:ln w="9525">
            <a:noFill/>
            <a:miter lim="800000"/>
            <a:headEnd/>
            <a:tailEnd/>
          </a:ln>
        </p:spPr>
        <p:txBody>
          <a:bodyPr>
            <a:spAutoFit/>
          </a:bodyPr>
          <a:lstStyle/>
          <a:p>
            <a:r>
              <a:rPr lang="sl-SI" b="1">
                <a:solidFill>
                  <a:schemeClr val="bg1"/>
                </a:solidFill>
              </a:rPr>
              <a:t>Utopno erodiranje </a:t>
            </a:r>
          </a:p>
          <a:p>
            <a:endParaRPr lang="sl-SI">
              <a:solidFill>
                <a:schemeClr val="bg1"/>
              </a:solidFill>
            </a:endParaRPr>
          </a:p>
          <a:p>
            <a:r>
              <a:rPr lang="sl-SI"/>
              <a:t> </a:t>
            </a:r>
            <a:r>
              <a:rPr lang="sl-SI">
                <a:solidFill>
                  <a:schemeClr val="bg1"/>
                </a:solidFill>
              </a:rPr>
              <a:t>(SEDM  je obdelovalni proces, ki se vrši med elektrodo, ki služi kot orodje, in obdelovancem. Med njima se v majhni reži nahaja dielektrično olje. Generator z električnimi impulzi povzroča preboje izolacijske plasti v reži. Po preboju se vzpostavi kanal plazme, ki povzroči taljenje materiala, ki ga dielektrično olje odnaša stran.</a:t>
            </a:r>
          </a:p>
          <a:p>
            <a:r>
              <a:rPr lang="sl-SI"/>
              <a:t/>
            </a:r>
            <a:br>
              <a:rPr lang="sl-SI"/>
            </a:br>
            <a:endParaRPr lang="sl-SI"/>
          </a:p>
          <a:p>
            <a:endParaRPr lang="sl-SI">
              <a:solidFill>
                <a:schemeClr val="bg1"/>
              </a:solidFill>
            </a:endParaRPr>
          </a:p>
        </p:txBody>
      </p:sp>
      <p:pic>
        <p:nvPicPr>
          <p:cNvPr id="69635" name="Picture 1"/>
          <p:cNvPicPr>
            <a:picLocks noChangeAspect="1" noChangeArrowheads="1"/>
          </p:cNvPicPr>
          <p:nvPr/>
        </p:nvPicPr>
        <p:blipFill>
          <a:blip r:embed="rId3"/>
          <a:srcRect/>
          <a:stretch>
            <a:fillRect/>
          </a:stretch>
        </p:blipFill>
        <p:spPr bwMode="auto">
          <a:xfrm>
            <a:off x="4967290" y="4010025"/>
            <a:ext cx="3195637" cy="2198688"/>
          </a:xfrm>
          <a:prstGeom prst="rect">
            <a:avLst/>
          </a:prstGeom>
          <a:noFill/>
          <a:ln w="9525">
            <a:noFill/>
            <a:miter lim="800000"/>
            <a:headEnd/>
            <a:tailEnd/>
          </a:ln>
        </p:spPr>
      </p:pic>
      <p:sp>
        <p:nvSpPr>
          <p:cNvPr id="69636" name="Pravokotnik 3"/>
          <p:cNvSpPr>
            <a:spLocks noChangeArrowheads="1"/>
          </p:cNvSpPr>
          <p:nvPr/>
        </p:nvSpPr>
        <p:spPr bwMode="auto">
          <a:xfrm>
            <a:off x="547688" y="4278313"/>
            <a:ext cx="4572000" cy="369332"/>
          </a:xfrm>
          <a:prstGeom prst="rect">
            <a:avLst/>
          </a:prstGeom>
          <a:noFill/>
          <a:ln w="9525">
            <a:noFill/>
            <a:miter lim="800000"/>
            <a:headEnd/>
            <a:tailEnd/>
          </a:ln>
        </p:spPr>
        <p:txBody>
          <a:bodyPr>
            <a:spAutoFit/>
          </a:bodyPr>
          <a:lstStyle/>
          <a:p>
            <a:r>
              <a:rPr lang="sl-SI" sz="1800" dirty="0">
                <a:solidFill>
                  <a:schemeClr val="bg1"/>
                </a:solidFill>
              </a:rPr>
              <a:t>Princip </a:t>
            </a:r>
            <a:r>
              <a:rPr lang="sl-SI" sz="1800" dirty="0" err="1">
                <a:solidFill>
                  <a:schemeClr val="bg1"/>
                </a:solidFill>
              </a:rPr>
              <a:t>elektroerozijske</a:t>
            </a:r>
            <a:r>
              <a:rPr lang="sl-SI" sz="1800" dirty="0">
                <a:solidFill>
                  <a:schemeClr val="bg1"/>
                </a:solidFill>
              </a:rPr>
              <a:t> obdelave</a:t>
            </a:r>
          </a:p>
        </p:txBody>
      </p:sp>
      <p:sp>
        <p:nvSpPr>
          <p:cNvPr id="5" name="Ograda številke diapozitiva 4"/>
          <p:cNvSpPr>
            <a:spLocks noGrp="1"/>
          </p:cNvSpPr>
          <p:nvPr>
            <p:ph type="sldNum" sz="quarter" idx="12"/>
          </p:nvPr>
        </p:nvSpPr>
        <p:spPr/>
        <p:txBody>
          <a:bodyPr/>
          <a:lstStyle/>
          <a:p>
            <a:pPr>
              <a:defRPr/>
            </a:pPr>
            <a:fld id="{8C9B8DB6-DA7F-4B90-AE60-84C46D81A554}" type="slidenum">
              <a:rPr lang="sl-SI" smtClean="0"/>
              <a:pPr>
                <a:defRPr/>
              </a:pPr>
              <a:t>45</a:t>
            </a:fld>
            <a:endParaRPr lang="sl-SI"/>
          </a:p>
        </p:txBody>
      </p:sp>
      <p:sp>
        <p:nvSpPr>
          <p:cNvPr id="6" name="Ograda noge 5"/>
          <p:cNvSpPr>
            <a:spLocks noGrp="1"/>
          </p:cNvSpPr>
          <p:nvPr>
            <p:ph type="ftr" sz="quarter" idx="11"/>
          </p:nvPr>
        </p:nvSpPr>
        <p:spPr/>
        <p:txBody>
          <a:bodyPr/>
          <a:lstStyle/>
          <a:p>
            <a:pPr>
              <a:defRPr/>
            </a:pPr>
            <a:r>
              <a:rPr lang="sl-SI" smtClean="0"/>
              <a:t>TEH Klemenšek     3.8.3 Superfiniš </a:t>
            </a:r>
            <a:endParaRPr lang="sl-SI"/>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Pravokotnik 1"/>
          <p:cNvSpPr>
            <a:spLocks noChangeArrowheads="1"/>
          </p:cNvSpPr>
          <p:nvPr/>
        </p:nvSpPr>
        <p:spPr bwMode="auto">
          <a:xfrm>
            <a:off x="366715" y="642938"/>
            <a:ext cx="4249737" cy="830997"/>
          </a:xfrm>
          <a:prstGeom prst="rect">
            <a:avLst/>
          </a:prstGeom>
          <a:noFill/>
          <a:ln w="9525">
            <a:noFill/>
            <a:miter lim="800000"/>
            <a:headEnd/>
            <a:tailEnd/>
          </a:ln>
        </p:spPr>
        <p:txBody>
          <a:bodyPr>
            <a:spAutoFit/>
          </a:bodyPr>
          <a:lstStyle/>
          <a:p>
            <a:endParaRPr lang="sl-SI"/>
          </a:p>
          <a:p>
            <a:r>
              <a:rPr lang="sl-SI">
                <a:solidFill>
                  <a:schemeClr val="bg1"/>
                </a:solidFill>
              </a:rPr>
              <a:t>Primeri utopne  obdelave</a:t>
            </a:r>
          </a:p>
        </p:txBody>
      </p:sp>
      <p:pic>
        <p:nvPicPr>
          <p:cNvPr id="70659" name="Picture 1"/>
          <p:cNvPicPr>
            <a:picLocks noChangeAspect="1" noChangeArrowheads="1"/>
          </p:cNvPicPr>
          <p:nvPr/>
        </p:nvPicPr>
        <p:blipFill>
          <a:blip r:embed="rId3"/>
          <a:srcRect/>
          <a:stretch>
            <a:fillRect/>
          </a:stretch>
        </p:blipFill>
        <p:spPr bwMode="auto">
          <a:xfrm>
            <a:off x="249240" y="1568452"/>
            <a:ext cx="3171825" cy="2373313"/>
          </a:xfrm>
          <a:prstGeom prst="rect">
            <a:avLst/>
          </a:prstGeom>
          <a:noFill/>
          <a:ln w="9525">
            <a:noFill/>
            <a:miter lim="800000"/>
            <a:headEnd/>
            <a:tailEnd/>
          </a:ln>
        </p:spPr>
      </p:pic>
      <p:pic>
        <p:nvPicPr>
          <p:cNvPr id="70660" name="Picture 2"/>
          <p:cNvPicPr>
            <a:picLocks noChangeAspect="1" noChangeArrowheads="1"/>
          </p:cNvPicPr>
          <p:nvPr/>
        </p:nvPicPr>
        <p:blipFill>
          <a:blip r:embed="rId4"/>
          <a:srcRect/>
          <a:stretch>
            <a:fillRect/>
          </a:stretch>
        </p:blipFill>
        <p:spPr bwMode="auto">
          <a:xfrm>
            <a:off x="4403725" y="1482726"/>
            <a:ext cx="3081338" cy="2371725"/>
          </a:xfrm>
          <a:prstGeom prst="rect">
            <a:avLst/>
          </a:prstGeom>
          <a:noFill/>
          <a:ln w="9525">
            <a:noFill/>
            <a:miter lim="800000"/>
            <a:headEnd/>
            <a:tailEnd/>
          </a:ln>
        </p:spPr>
      </p:pic>
      <p:pic>
        <p:nvPicPr>
          <p:cNvPr id="70661" name="Picture 3"/>
          <p:cNvPicPr>
            <a:picLocks noChangeAspect="1" noChangeArrowheads="1"/>
          </p:cNvPicPr>
          <p:nvPr/>
        </p:nvPicPr>
        <p:blipFill>
          <a:blip r:embed="rId5"/>
          <a:srcRect/>
          <a:stretch>
            <a:fillRect/>
          </a:stretch>
        </p:blipFill>
        <p:spPr bwMode="auto">
          <a:xfrm>
            <a:off x="646115" y="4056063"/>
            <a:ext cx="3513137" cy="2424112"/>
          </a:xfrm>
          <a:prstGeom prst="rect">
            <a:avLst/>
          </a:prstGeom>
          <a:noFill/>
          <a:ln w="9525">
            <a:noFill/>
            <a:miter lim="800000"/>
            <a:headEnd/>
            <a:tailEnd/>
          </a:ln>
        </p:spPr>
      </p:pic>
      <p:pic>
        <p:nvPicPr>
          <p:cNvPr id="70662" name="Picture 4"/>
          <p:cNvPicPr>
            <a:picLocks noChangeAspect="1" noChangeArrowheads="1"/>
          </p:cNvPicPr>
          <p:nvPr/>
        </p:nvPicPr>
        <p:blipFill>
          <a:blip r:embed="rId6"/>
          <a:srcRect/>
          <a:stretch>
            <a:fillRect/>
          </a:stretch>
        </p:blipFill>
        <p:spPr bwMode="auto">
          <a:xfrm>
            <a:off x="4564065" y="3981451"/>
            <a:ext cx="3011487" cy="2303463"/>
          </a:xfrm>
          <a:prstGeom prst="rect">
            <a:avLst/>
          </a:prstGeom>
          <a:noFill/>
          <a:ln w="9525">
            <a:noFill/>
            <a:miter lim="800000"/>
            <a:headEnd/>
            <a:tailEnd/>
          </a:ln>
        </p:spPr>
      </p:pic>
      <p:sp>
        <p:nvSpPr>
          <p:cNvPr id="7" name="Ograda številke diapozitiva 6"/>
          <p:cNvSpPr>
            <a:spLocks noGrp="1"/>
          </p:cNvSpPr>
          <p:nvPr>
            <p:ph type="sldNum" sz="quarter" idx="12"/>
          </p:nvPr>
        </p:nvSpPr>
        <p:spPr/>
        <p:txBody>
          <a:bodyPr/>
          <a:lstStyle/>
          <a:p>
            <a:pPr>
              <a:defRPr/>
            </a:pPr>
            <a:fld id="{8C9B8DB6-DA7F-4B90-AE60-84C46D81A554}" type="slidenum">
              <a:rPr lang="sl-SI" smtClean="0"/>
              <a:pPr>
                <a:defRPr/>
              </a:pPr>
              <a:t>46</a:t>
            </a:fld>
            <a:endParaRPr lang="sl-SI"/>
          </a:p>
        </p:txBody>
      </p:sp>
      <p:sp>
        <p:nvSpPr>
          <p:cNvPr id="8" name="Ograda noge 7"/>
          <p:cNvSpPr>
            <a:spLocks noGrp="1"/>
          </p:cNvSpPr>
          <p:nvPr>
            <p:ph type="ftr" sz="quarter" idx="11"/>
          </p:nvPr>
        </p:nvSpPr>
        <p:spPr/>
        <p:txBody>
          <a:bodyPr/>
          <a:lstStyle/>
          <a:p>
            <a:pPr>
              <a:defRPr/>
            </a:pPr>
            <a:r>
              <a:rPr lang="sl-SI" smtClean="0"/>
              <a:t>TEH Klemenšek     3.8.3 Superfiniš </a:t>
            </a:r>
            <a:endParaRPr lang="sl-SI"/>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Pravokotnik 1"/>
          <p:cNvSpPr>
            <a:spLocks noChangeArrowheads="1"/>
          </p:cNvSpPr>
          <p:nvPr/>
        </p:nvSpPr>
        <p:spPr bwMode="auto">
          <a:xfrm>
            <a:off x="214313" y="690565"/>
            <a:ext cx="8545512" cy="4524315"/>
          </a:xfrm>
          <a:prstGeom prst="rect">
            <a:avLst/>
          </a:prstGeom>
          <a:noFill/>
          <a:ln w="9525">
            <a:noFill/>
            <a:miter lim="800000"/>
            <a:headEnd/>
            <a:tailEnd/>
          </a:ln>
        </p:spPr>
        <p:txBody>
          <a:bodyPr>
            <a:spAutoFit/>
          </a:bodyPr>
          <a:lstStyle/>
          <a:p>
            <a:endParaRPr lang="sl-SI"/>
          </a:p>
          <a:p>
            <a:r>
              <a:rPr lang="sl-SI" b="1">
                <a:solidFill>
                  <a:schemeClr val="bg1"/>
                </a:solidFill>
              </a:rPr>
              <a:t>Karakteristike utopne  EDM erozije</a:t>
            </a:r>
            <a:endParaRPr lang="sl-SI" sz="2000">
              <a:solidFill>
                <a:schemeClr val="bg1"/>
              </a:solidFill>
            </a:endParaRPr>
          </a:p>
          <a:p>
            <a:endParaRPr lang="sl-SI" sz="2000">
              <a:solidFill>
                <a:schemeClr val="bg1"/>
              </a:solidFill>
            </a:endParaRPr>
          </a:p>
          <a:p>
            <a:r>
              <a:rPr lang="sl-SI" sz="2000">
                <a:solidFill>
                  <a:schemeClr val="bg1"/>
                </a:solidFill>
              </a:rPr>
              <a:t>•Na nekaterih strojih je mogoče izdelati zrcalno gladke površine (</a:t>
            </a:r>
            <a:r>
              <a:rPr lang="sl-SI" sz="2000" b="1">
                <a:solidFill>
                  <a:schemeClr val="bg1"/>
                </a:solidFill>
              </a:rPr>
              <a:t>Ra=0,04 </a:t>
            </a:r>
            <a:r>
              <a:rPr lang="el-GR" sz="2000" b="1">
                <a:solidFill>
                  <a:schemeClr val="bg1"/>
                </a:solidFill>
              </a:rPr>
              <a:t>μ</a:t>
            </a:r>
            <a:r>
              <a:rPr lang="sl-SI" sz="2000" b="1">
                <a:solidFill>
                  <a:schemeClr val="bg1"/>
                </a:solidFill>
              </a:rPr>
              <a:t>m). Obdelava lahko traja tudi nekaj dni, zato se ponavadi obdela do hrapavosti Ra=2-3 </a:t>
            </a:r>
            <a:r>
              <a:rPr lang="el-GR" sz="2000" b="1">
                <a:solidFill>
                  <a:schemeClr val="bg1"/>
                </a:solidFill>
              </a:rPr>
              <a:t>μ</a:t>
            </a:r>
            <a:r>
              <a:rPr lang="sl-SI" sz="2000" b="1">
                <a:solidFill>
                  <a:schemeClr val="bg1"/>
                </a:solidFill>
              </a:rPr>
              <a:t>m,do zahtevane hrapavosti pa se nadalje obdela s poliranjem.</a:t>
            </a:r>
          </a:p>
          <a:p>
            <a:r>
              <a:rPr lang="sl-SI" sz="2000">
                <a:solidFill>
                  <a:schemeClr val="bg1"/>
                </a:solidFill>
              </a:rPr>
              <a:t>•Dosega se relativno majhne volumske odvzeme (</a:t>
            </a:r>
            <a:r>
              <a:rPr lang="sl-SI" sz="2000" b="1">
                <a:solidFill>
                  <a:schemeClr val="bg1"/>
                </a:solidFill>
              </a:rPr>
              <a:t>0,3 cm3/min pri grobi obdelavi).</a:t>
            </a:r>
          </a:p>
          <a:p>
            <a:r>
              <a:rPr lang="sl-SI" sz="2000">
                <a:solidFill>
                  <a:schemeClr val="bg1"/>
                </a:solidFill>
              </a:rPr>
              <a:t>•Na površini ostane toplotno prizadeta plast (HAZ), ki je trša od osnovnega materiala (60 HRc) vendar izredno krhka in polna razpok. Njena debelina je odvisna od parametrov obdelave (</a:t>
            </a:r>
            <a:r>
              <a:rPr lang="sl-SI" sz="2000" b="1">
                <a:solidFill>
                  <a:schemeClr val="bg1"/>
                </a:solidFill>
              </a:rPr>
              <a:t>1-40 </a:t>
            </a:r>
            <a:r>
              <a:rPr lang="el-GR" sz="2000" b="1">
                <a:solidFill>
                  <a:schemeClr val="bg1"/>
                </a:solidFill>
              </a:rPr>
              <a:t>μ</a:t>
            </a:r>
            <a:r>
              <a:rPr lang="sl-SI" sz="2000" b="1">
                <a:solidFill>
                  <a:schemeClr val="bg1"/>
                </a:solidFill>
              </a:rPr>
              <a:t>m). Za dolgo ţivljensko dobo orodij moramo to plast odstraniti s finim brušenjem ali poliranjem. </a:t>
            </a:r>
          </a:p>
        </p:txBody>
      </p:sp>
      <p:sp>
        <p:nvSpPr>
          <p:cNvPr id="3" name="Ograda številke diapozitiva 2"/>
          <p:cNvSpPr>
            <a:spLocks noGrp="1"/>
          </p:cNvSpPr>
          <p:nvPr>
            <p:ph type="sldNum" sz="quarter" idx="12"/>
          </p:nvPr>
        </p:nvSpPr>
        <p:spPr/>
        <p:txBody>
          <a:bodyPr/>
          <a:lstStyle/>
          <a:p>
            <a:pPr>
              <a:defRPr/>
            </a:pPr>
            <a:fld id="{8C9B8DB6-DA7F-4B90-AE60-84C46D81A554}" type="slidenum">
              <a:rPr lang="sl-SI" smtClean="0"/>
              <a:pPr>
                <a:defRPr/>
              </a:pPr>
              <a:t>47</a:t>
            </a:fld>
            <a:endParaRPr lang="sl-SI"/>
          </a:p>
        </p:txBody>
      </p:sp>
      <p:sp>
        <p:nvSpPr>
          <p:cNvPr id="4" name="Ograda noge 3"/>
          <p:cNvSpPr>
            <a:spLocks noGrp="1"/>
          </p:cNvSpPr>
          <p:nvPr>
            <p:ph type="ftr" sz="quarter" idx="11"/>
          </p:nvPr>
        </p:nvSpPr>
        <p:spPr/>
        <p:txBody>
          <a:bodyPr/>
          <a:lstStyle/>
          <a:p>
            <a:pPr>
              <a:defRPr/>
            </a:pPr>
            <a:r>
              <a:rPr lang="sl-SI" smtClean="0"/>
              <a:t>TEH Klemenšek     3.8.3 Superfiniš </a:t>
            </a:r>
            <a:endParaRPr lang="sl-SI"/>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Pravokotnik 1"/>
          <p:cNvSpPr>
            <a:spLocks noChangeArrowheads="1"/>
          </p:cNvSpPr>
          <p:nvPr/>
        </p:nvSpPr>
        <p:spPr bwMode="auto">
          <a:xfrm>
            <a:off x="169863" y="1038226"/>
            <a:ext cx="8737600" cy="5632311"/>
          </a:xfrm>
          <a:prstGeom prst="rect">
            <a:avLst/>
          </a:prstGeom>
          <a:noFill/>
          <a:ln w="9525">
            <a:noFill/>
            <a:miter lim="800000"/>
            <a:headEnd/>
            <a:tailEnd/>
          </a:ln>
        </p:spPr>
        <p:txBody>
          <a:bodyPr>
            <a:spAutoFit/>
          </a:bodyPr>
          <a:lstStyle/>
          <a:p>
            <a:endParaRPr lang="sl-SI"/>
          </a:p>
          <a:p>
            <a:r>
              <a:rPr lang="sl-SI" b="1">
                <a:solidFill>
                  <a:schemeClr val="bg1"/>
                </a:solidFill>
              </a:rPr>
              <a:t>Karakteristike utopne  EDM erozije</a:t>
            </a:r>
            <a:endParaRPr lang="sl-SI" sz="2000">
              <a:solidFill>
                <a:schemeClr val="bg1"/>
              </a:solidFill>
            </a:endParaRPr>
          </a:p>
          <a:p>
            <a:endParaRPr lang="sl-SI"/>
          </a:p>
          <a:p>
            <a:r>
              <a:rPr lang="pl-PL">
                <a:solidFill>
                  <a:schemeClr val="bg1"/>
                </a:solidFill>
              </a:rPr>
              <a:t>•Natančnost obdelave je </a:t>
            </a:r>
            <a:r>
              <a:rPr lang="pl-PL" b="1">
                <a:solidFill>
                  <a:schemeClr val="bg1"/>
                </a:solidFill>
              </a:rPr>
              <a:t>0,01 mm(do 2,5 μm).</a:t>
            </a:r>
          </a:p>
          <a:p>
            <a:r>
              <a:rPr lang="sl-SI">
                <a:solidFill>
                  <a:schemeClr val="bg1"/>
                </a:solidFill>
              </a:rPr>
              <a:t>•Obdeluje se vse električno prevodne materiale; s posebnim postopkom je mogoče obdelati tudi neprevodne materiale, kot so neprevodna keramika, diamant. </a:t>
            </a:r>
          </a:p>
          <a:p>
            <a:r>
              <a:rPr lang="sl-SI">
                <a:solidFill>
                  <a:schemeClr val="bg1"/>
                </a:solidFill>
              </a:rPr>
              <a:t>•Mehanske lastnosti materialov imajo zanemarljiv vpliv na obdelovalnost.</a:t>
            </a:r>
          </a:p>
          <a:p>
            <a:r>
              <a:rPr lang="sl-SI">
                <a:solidFill>
                  <a:schemeClr val="bg1"/>
                </a:solidFill>
              </a:rPr>
              <a:t>•Dielektrik je pri SEDM obdelavi mineralno olje, pri WEDM pa deionizirana voda.</a:t>
            </a:r>
          </a:p>
          <a:p>
            <a:endParaRPr lang="sl-SI"/>
          </a:p>
          <a:p>
            <a:endParaRPr lang="sl-SI"/>
          </a:p>
          <a:p>
            <a:r>
              <a:rPr lang="sl-SI"/>
              <a:t>Uvod</a:t>
            </a:r>
          </a:p>
        </p:txBody>
      </p:sp>
      <p:sp>
        <p:nvSpPr>
          <p:cNvPr id="3" name="Ograda številke diapozitiva 2"/>
          <p:cNvSpPr>
            <a:spLocks noGrp="1"/>
          </p:cNvSpPr>
          <p:nvPr>
            <p:ph type="sldNum" sz="quarter" idx="12"/>
          </p:nvPr>
        </p:nvSpPr>
        <p:spPr/>
        <p:txBody>
          <a:bodyPr/>
          <a:lstStyle/>
          <a:p>
            <a:pPr>
              <a:defRPr/>
            </a:pPr>
            <a:fld id="{8C9B8DB6-DA7F-4B90-AE60-84C46D81A554}" type="slidenum">
              <a:rPr lang="sl-SI" smtClean="0"/>
              <a:pPr>
                <a:defRPr/>
              </a:pPr>
              <a:t>48</a:t>
            </a:fld>
            <a:endParaRPr lang="sl-SI"/>
          </a:p>
        </p:txBody>
      </p:sp>
      <p:sp>
        <p:nvSpPr>
          <p:cNvPr id="4" name="Ograda noge 3"/>
          <p:cNvSpPr>
            <a:spLocks noGrp="1"/>
          </p:cNvSpPr>
          <p:nvPr>
            <p:ph type="ftr" sz="quarter" idx="11"/>
          </p:nvPr>
        </p:nvSpPr>
        <p:spPr/>
        <p:txBody>
          <a:bodyPr/>
          <a:lstStyle/>
          <a:p>
            <a:pPr>
              <a:defRPr/>
            </a:pPr>
            <a:r>
              <a:rPr lang="sl-SI" smtClean="0"/>
              <a:t>TEH Klemenšek     3.8.3 Superfiniš </a:t>
            </a:r>
            <a:endParaRPr lang="sl-SI"/>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Pravokotnik 1"/>
          <p:cNvSpPr>
            <a:spLocks noChangeArrowheads="1"/>
          </p:cNvSpPr>
          <p:nvPr/>
        </p:nvSpPr>
        <p:spPr bwMode="auto">
          <a:xfrm>
            <a:off x="423865" y="1022350"/>
            <a:ext cx="7229475" cy="830997"/>
          </a:xfrm>
          <a:prstGeom prst="rect">
            <a:avLst/>
          </a:prstGeom>
          <a:noFill/>
          <a:ln w="9525">
            <a:noFill/>
            <a:miter lim="800000"/>
            <a:headEnd/>
            <a:tailEnd/>
          </a:ln>
        </p:spPr>
        <p:txBody>
          <a:bodyPr>
            <a:spAutoFit/>
          </a:bodyPr>
          <a:lstStyle/>
          <a:p>
            <a:endParaRPr lang="sl-SI"/>
          </a:p>
          <a:p>
            <a:r>
              <a:rPr lang="sl-SI"/>
              <a:t>Primeri toplotno prizadete plasti</a:t>
            </a:r>
          </a:p>
        </p:txBody>
      </p:sp>
      <p:pic>
        <p:nvPicPr>
          <p:cNvPr id="73731" name="Picture 2"/>
          <p:cNvPicPr>
            <a:picLocks noChangeAspect="1" noChangeArrowheads="1"/>
          </p:cNvPicPr>
          <p:nvPr/>
        </p:nvPicPr>
        <p:blipFill>
          <a:blip r:embed="rId3"/>
          <a:srcRect/>
          <a:stretch>
            <a:fillRect/>
          </a:stretch>
        </p:blipFill>
        <p:spPr bwMode="auto">
          <a:xfrm>
            <a:off x="169865" y="1905000"/>
            <a:ext cx="3578225" cy="2279651"/>
          </a:xfrm>
          <a:prstGeom prst="rect">
            <a:avLst/>
          </a:prstGeom>
          <a:noFill/>
          <a:ln w="9525">
            <a:noFill/>
            <a:miter lim="800000"/>
            <a:headEnd/>
            <a:tailEnd/>
          </a:ln>
        </p:spPr>
      </p:pic>
      <p:pic>
        <p:nvPicPr>
          <p:cNvPr id="73732" name="Picture 3"/>
          <p:cNvPicPr>
            <a:picLocks noChangeAspect="1" noChangeArrowheads="1"/>
          </p:cNvPicPr>
          <p:nvPr/>
        </p:nvPicPr>
        <p:blipFill>
          <a:blip r:embed="rId4"/>
          <a:srcRect/>
          <a:stretch>
            <a:fillRect/>
          </a:stretch>
        </p:blipFill>
        <p:spPr bwMode="auto">
          <a:xfrm>
            <a:off x="4133850" y="1892301"/>
            <a:ext cx="3022600" cy="2205039"/>
          </a:xfrm>
          <a:prstGeom prst="rect">
            <a:avLst/>
          </a:prstGeom>
          <a:noFill/>
          <a:ln w="9525">
            <a:noFill/>
            <a:miter lim="800000"/>
            <a:headEnd/>
            <a:tailEnd/>
          </a:ln>
        </p:spPr>
      </p:pic>
      <p:sp>
        <p:nvSpPr>
          <p:cNvPr id="73733" name="Pravokotnik 4"/>
          <p:cNvSpPr>
            <a:spLocks noChangeArrowheads="1"/>
          </p:cNvSpPr>
          <p:nvPr/>
        </p:nvSpPr>
        <p:spPr bwMode="auto">
          <a:xfrm>
            <a:off x="7140575" y="2257426"/>
            <a:ext cx="1563688" cy="646331"/>
          </a:xfrm>
          <a:prstGeom prst="rect">
            <a:avLst/>
          </a:prstGeom>
          <a:noFill/>
          <a:ln w="9525">
            <a:noFill/>
            <a:miter lim="800000"/>
            <a:headEnd/>
            <a:tailEnd/>
          </a:ln>
        </p:spPr>
        <p:txBody>
          <a:bodyPr>
            <a:spAutoFit/>
          </a:bodyPr>
          <a:lstStyle/>
          <a:p>
            <a:endParaRPr lang="sl-SI"/>
          </a:p>
          <a:p>
            <a:r>
              <a:rPr lang="sl-SI" sz="1200">
                <a:solidFill>
                  <a:schemeClr val="bg1"/>
                </a:solidFill>
              </a:rPr>
              <a:t>groba obdelava</a:t>
            </a:r>
          </a:p>
        </p:txBody>
      </p:sp>
      <p:pic>
        <p:nvPicPr>
          <p:cNvPr id="73734" name="Picture 4"/>
          <p:cNvPicPr>
            <a:picLocks noChangeAspect="1" noChangeArrowheads="1"/>
          </p:cNvPicPr>
          <p:nvPr/>
        </p:nvPicPr>
        <p:blipFill>
          <a:blip r:embed="rId5"/>
          <a:srcRect/>
          <a:stretch>
            <a:fillRect/>
          </a:stretch>
        </p:blipFill>
        <p:spPr bwMode="auto">
          <a:xfrm>
            <a:off x="349252" y="4324349"/>
            <a:ext cx="3482975" cy="2065339"/>
          </a:xfrm>
          <a:prstGeom prst="rect">
            <a:avLst/>
          </a:prstGeom>
          <a:noFill/>
          <a:ln w="9525">
            <a:noFill/>
            <a:miter lim="800000"/>
            <a:headEnd/>
            <a:tailEnd/>
          </a:ln>
        </p:spPr>
      </p:pic>
      <p:pic>
        <p:nvPicPr>
          <p:cNvPr id="73735" name="Picture 5"/>
          <p:cNvPicPr>
            <a:picLocks noChangeAspect="1" noChangeArrowheads="1"/>
          </p:cNvPicPr>
          <p:nvPr/>
        </p:nvPicPr>
        <p:blipFill>
          <a:blip r:embed="rId6"/>
          <a:srcRect/>
          <a:stretch>
            <a:fillRect/>
          </a:stretch>
        </p:blipFill>
        <p:spPr bwMode="auto">
          <a:xfrm>
            <a:off x="3978277" y="4392614"/>
            <a:ext cx="3216275" cy="1951037"/>
          </a:xfrm>
          <a:prstGeom prst="rect">
            <a:avLst/>
          </a:prstGeom>
          <a:noFill/>
          <a:ln w="9525">
            <a:noFill/>
            <a:miter lim="800000"/>
            <a:headEnd/>
            <a:tailEnd/>
          </a:ln>
        </p:spPr>
      </p:pic>
      <p:sp>
        <p:nvSpPr>
          <p:cNvPr id="73736" name="Pravokotnik 7"/>
          <p:cNvSpPr>
            <a:spLocks noChangeArrowheads="1"/>
          </p:cNvSpPr>
          <p:nvPr/>
        </p:nvSpPr>
        <p:spPr bwMode="auto">
          <a:xfrm>
            <a:off x="7292975" y="4678363"/>
            <a:ext cx="1563688" cy="646331"/>
          </a:xfrm>
          <a:prstGeom prst="rect">
            <a:avLst/>
          </a:prstGeom>
          <a:noFill/>
          <a:ln w="9525">
            <a:noFill/>
            <a:miter lim="800000"/>
            <a:headEnd/>
            <a:tailEnd/>
          </a:ln>
        </p:spPr>
        <p:txBody>
          <a:bodyPr>
            <a:spAutoFit/>
          </a:bodyPr>
          <a:lstStyle/>
          <a:p>
            <a:endParaRPr lang="sl-SI"/>
          </a:p>
          <a:p>
            <a:r>
              <a:rPr lang="sl-SI" sz="1200">
                <a:solidFill>
                  <a:schemeClr val="bg1"/>
                </a:solidFill>
              </a:rPr>
              <a:t>Fina  obdelava</a:t>
            </a:r>
          </a:p>
        </p:txBody>
      </p:sp>
      <p:sp>
        <p:nvSpPr>
          <p:cNvPr id="9" name="Ograda številke diapozitiva 8"/>
          <p:cNvSpPr>
            <a:spLocks noGrp="1"/>
          </p:cNvSpPr>
          <p:nvPr>
            <p:ph type="sldNum" sz="quarter" idx="12"/>
          </p:nvPr>
        </p:nvSpPr>
        <p:spPr/>
        <p:txBody>
          <a:bodyPr/>
          <a:lstStyle/>
          <a:p>
            <a:pPr>
              <a:defRPr/>
            </a:pPr>
            <a:fld id="{8C9B8DB6-DA7F-4B90-AE60-84C46D81A554}" type="slidenum">
              <a:rPr lang="sl-SI" smtClean="0"/>
              <a:pPr>
                <a:defRPr/>
              </a:pPr>
              <a:t>49</a:t>
            </a:fld>
            <a:endParaRPr lang="sl-SI"/>
          </a:p>
        </p:txBody>
      </p:sp>
      <p:sp>
        <p:nvSpPr>
          <p:cNvPr id="10" name="Ograda noge 9"/>
          <p:cNvSpPr>
            <a:spLocks noGrp="1"/>
          </p:cNvSpPr>
          <p:nvPr>
            <p:ph type="ftr" sz="quarter" idx="11"/>
          </p:nvPr>
        </p:nvSpPr>
        <p:spPr/>
        <p:txBody>
          <a:bodyPr/>
          <a:lstStyle/>
          <a:p>
            <a:pPr>
              <a:defRPr/>
            </a:pPr>
            <a:r>
              <a:rPr lang="sl-SI" smtClean="0"/>
              <a:t>TEH Klemenšek     3.8.3 Superfiniš </a:t>
            </a:r>
            <a:endParaRPr lang="sl-SI"/>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oup 5"/>
          <p:cNvGrpSpPr>
            <a:grpSpLocks/>
          </p:cNvGrpSpPr>
          <p:nvPr/>
        </p:nvGrpSpPr>
        <p:grpSpPr bwMode="auto">
          <a:xfrm>
            <a:off x="715965" y="3372322"/>
            <a:ext cx="5627687" cy="2546820"/>
            <a:chOff x="1710" y="11625"/>
            <a:chExt cx="8775" cy="4005"/>
          </a:xfrm>
        </p:grpSpPr>
        <p:pic>
          <p:nvPicPr>
            <p:cNvPr id="28679" name="Picture 6" descr="superfin"/>
            <p:cNvPicPr>
              <a:picLocks noChangeAspect="1" noChangeArrowheads="1"/>
            </p:cNvPicPr>
            <p:nvPr/>
          </p:nvPicPr>
          <p:blipFill>
            <a:blip r:embed="rId2"/>
            <a:srcRect t="5000" b="11563"/>
            <a:stretch>
              <a:fillRect/>
            </a:stretch>
          </p:blipFill>
          <p:spPr bwMode="auto">
            <a:xfrm>
              <a:off x="1710" y="11625"/>
              <a:ext cx="8775" cy="4005"/>
            </a:xfrm>
            <a:prstGeom prst="rect">
              <a:avLst/>
            </a:prstGeom>
            <a:noFill/>
            <a:ln w="9525">
              <a:noFill/>
              <a:miter lim="800000"/>
              <a:headEnd/>
              <a:tailEnd/>
            </a:ln>
          </p:spPr>
        </p:pic>
        <p:sp>
          <p:nvSpPr>
            <p:cNvPr id="28680" name="Text Box 7"/>
            <p:cNvSpPr txBox="1">
              <a:spLocks noChangeArrowheads="1"/>
            </p:cNvSpPr>
            <p:nvPr/>
          </p:nvSpPr>
          <p:spPr bwMode="auto">
            <a:xfrm>
              <a:off x="6570" y="14325"/>
              <a:ext cx="570" cy="480"/>
            </a:xfrm>
            <a:prstGeom prst="rect">
              <a:avLst/>
            </a:prstGeom>
            <a:noFill/>
            <a:ln w="9525">
              <a:noFill/>
              <a:miter lim="800000"/>
              <a:headEnd/>
              <a:tailEnd/>
            </a:ln>
          </p:spPr>
          <p:txBody>
            <a:bodyPr/>
            <a:lstStyle/>
            <a:p>
              <a:r>
                <a:rPr lang="en-US" sz="1600" b="1">
                  <a:latin typeface="Arial" charset="0"/>
                </a:rPr>
                <a:t>G</a:t>
              </a:r>
              <a:endParaRPr lang="hr-HR" sz="1600"/>
            </a:p>
          </p:txBody>
        </p:sp>
        <p:sp>
          <p:nvSpPr>
            <p:cNvPr id="28681" name="Text Box 8"/>
            <p:cNvSpPr txBox="1">
              <a:spLocks noChangeArrowheads="1"/>
            </p:cNvSpPr>
            <p:nvPr/>
          </p:nvSpPr>
          <p:spPr bwMode="auto">
            <a:xfrm>
              <a:off x="8265" y="13065"/>
              <a:ext cx="675" cy="480"/>
            </a:xfrm>
            <a:prstGeom prst="rect">
              <a:avLst/>
            </a:prstGeom>
            <a:noFill/>
            <a:ln w="9525">
              <a:noFill/>
              <a:miter lim="800000"/>
              <a:headEnd/>
              <a:tailEnd/>
            </a:ln>
          </p:spPr>
          <p:txBody>
            <a:bodyPr/>
            <a:lstStyle/>
            <a:p>
              <a:r>
                <a:rPr lang="en-US" sz="1600" b="1">
                  <a:latin typeface="Arial" charset="0"/>
                </a:rPr>
                <a:t>v</a:t>
              </a:r>
              <a:r>
                <a:rPr lang="en-US" sz="1600" b="1" baseline="-25000">
                  <a:latin typeface="Arial" charset="0"/>
                </a:rPr>
                <a:t>fa</a:t>
              </a:r>
              <a:endParaRPr lang="hr-HR" sz="1600"/>
            </a:p>
          </p:txBody>
        </p:sp>
        <p:sp>
          <p:nvSpPr>
            <p:cNvPr id="28682" name="Text Box 9"/>
            <p:cNvSpPr txBox="1">
              <a:spLocks noChangeArrowheads="1"/>
            </p:cNvSpPr>
            <p:nvPr/>
          </p:nvSpPr>
          <p:spPr bwMode="auto">
            <a:xfrm>
              <a:off x="8475" y="13590"/>
              <a:ext cx="570" cy="480"/>
            </a:xfrm>
            <a:prstGeom prst="rect">
              <a:avLst/>
            </a:prstGeom>
            <a:noFill/>
            <a:ln w="9525">
              <a:noFill/>
              <a:miter lim="800000"/>
              <a:headEnd/>
              <a:tailEnd/>
            </a:ln>
          </p:spPr>
          <p:txBody>
            <a:bodyPr/>
            <a:lstStyle/>
            <a:p>
              <a:r>
                <a:rPr lang="en-US" sz="1600" b="1">
                  <a:latin typeface="Arial" charset="0"/>
                </a:rPr>
                <a:t>v</a:t>
              </a:r>
              <a:r>
                <a:rPr lang="en-US" sz="1600" b="1" baseline="-25000">
                  <a:latin typeface="Arial" charset="0"/>
                </a:rPr>
                <a:t>o</a:t>
              </a:r>
              <a:endParaRPr lang="hr-HR" sz="1600"/>
            </a:p>
          </p:txBody>
        </p:sp>
      </p:grpSp>
      <p:sp>
        <p:nvSpPr>
          <p:cNvPr id="28675" name="AutoShape 10"/>
          <p:cNvSpPr>
            <a:spLocks noChangeArrowheads="1"/>
          </p:cNvSpPr>
          <p:nvPr/>
        </p:nvSpPr>
        <p:spPr bwMode="auto">
          <a:xfrm>
            <a:off x="417513" y="2076451"/>
            <a:ext cx="1243012" cy="746125"/>
          </a:xfrm>
          <a:prstGeom prst="wedgeRoundRectCallout">
            <a:avLst>
              <a:gd name="adj1" fmla="val 228338"/>
              <a:gd name="adj2" fmla="val 342204"/>
              <a:gd name="adj3" fmla="val 16667"/>
            </a:avLst>
          </a:prstGeom>
          <a:solidFill>
            <a:srgbClr val="CCFFFF"/>
          </a:solidFill>
          <a:ln w="9525">
            <a:solidFill>
              <a:schemeClr val="tx1"/>
            </a:solidFill>
            <a:miter lim="800000"/>
            <a:headEnd/>
            <a:tailEnd/>
          </a:ln>
        </p:spPr>
        <p:txBody>
          <a:bodyPr lIns="0" tIns="0" rIns="0" bIns="0"/>
          <a:lstStyle/>
          <a:p>
            <a:pPr algn="ctr"/>
            <a:r>
              <a:rPr lang="hr-HR" sz="2000" b="1"/>
              <a:t>orodje</a:t>
            </a:r>
          </a:p>
        </p:txBody>
      </p:sp>
      <p:sp>
        <p:nvSpPr>
          <p:cNvPr id="28676" name="AutoShape 11"/>
          <p:cNvSpPr>
            <a:spLocks noChangeArrowheads="1"/>
          </p:cNvSpPr>
          <p:nvPr/>
        </p:nvSpPr>
        <p:spPr bwMode="auto">
          <a:xfrm>
            <a:off x="947740" y="6257926"/>
            <a:ext cx="2066925" cy="449263"/>
          </a:xfrm>
          <a:prstGeom prst="wedgeRoundRectCallout">
            <a:avLst>
              <a:gd name="adj1" fmla="val 125181"/>
              <a:gd name="adj2" fmla="val -268023"/>
              <a:gd name="adj3" fmla="val 16667"/>
            </a:avLst>
          </a:prstGeom>
          <a:solidFill>
            <a:srgbClr val="CCFFFF"/>
          </a:solidFill>
          <a:ln w="9525">
            <a:solidFill>
              <a:schemeClr val="tx1"/>
            </a:solidFill>
            <a:miter lim="800000"/>
            <a:headEnd/>
            <a:tailEnd/>
          </a:ln>
        </p:spPr>
        <p:txBody>
          <a:bodyPr lIns="0" tIns="0" rIns="0" bIns="0"/>
          <a:lstStyle/>
          <a:p>
            <a:pPr algn="ctr"/>
            <a:r>
              <a:rPr lang="hr-HR" sz="2000" b="1"/>
              <a:t>obdelovanec</a:t>
            </a:r>
          </a:p>
        </p:txBody>
      </p:sp>
      <p:sp>
        <p:nvSpPr>
          <p:cNvPr id="28677" name="Pravokotnik 8"/>
          <p:cNvSpPr>
            <a:spLocks noChangeArrowheads="1"/>
          </p:cNvSpPr>
          <p:nvPr/>
        </p:nvSpPr>
        <p:spPr bwMode="auto">
          <a:xfrm>
            <a:off x="2003425" y="920751"/>
            <a:ext cx="6700838" cy="2308324"/>
          </a:xfrm>
          <a:prstGeom prst="rect">
            <a:avLst/>
          </a:prstGeom>
          <a:noFill/>
          <a:ln w="9525">
            <a:noFill/>
            <a:miter lim="800000"/>
            <a:headEnd/>
            <a:tailEnd/>
          </a:ln>
        </p:spPr>
        <p:txBody>
          <a:bodyPr>
            <a:spAutoFit/>
          </a:bodyPr>
          <a:lstStyle/>
          <a:p>
            <a:r>
              <a:rPr lang="sl-SI" sz="1800">
                <a:solidFill>
                  <a:srgbClr val="000080"/>
                </a:solidFill>
                <a:latin typeface="Arial" charset="0"/>
                <a:cs typeface="Times New Roman" pitchFamily="18" charset="0"/>
              </a:rPr>
              <a:t>Brusne segmente s fino zrnatostjo in gosto strukturo pritiskamo na obdelovanec s stisnjenim zrakom. Pri tem orodje opravlja gibanja, ki so značilna za honanje, dodatno pa še niha v aksialni smeri (od 1 do 10 mm) s frekvencami od 3,3 do 35 Hz. Kvaliteta obdelane površine je izredna (R</a:t>
            </a:r>
            <a:r>
              <a:rPr lang="sl-SI" sz="1800" baseline="-30000">
                <a:solidFill>
                  <a:srgbClr val="000080"/>
                </a:solidFill>
                <a:latin typeface="Arial" charset="0"/>
                <a:cs typeface="Times New Roman" pitchFamily="18" charset="0"/>
              </a:rPr>
              <a:t>max</a:t>
            </a:r>
            <a:r>
              <a:rPr lang="sl-SI" sz="1800">
                <a:solidFill>
                  <a:srgbClr val="000080"/>
                </a:solidFill>
                <a:latin typeface="Arial" charset="0"/>
                <a:cs typeface="Times New Roman" pitchFamily="18" charset="0"/>
              </a:rPr>
              <a:t> = 0,2 do 0,4 mm). Poleg izredne gladkosti površine je odlična tudi struktura obdelovanca na površini, ki ostane praktično nedotaknjena. Med obdelavo izdatno hladimo s petrolejem ali tekočinami za honanje</a:t>
            </a:r>
            <a:r>
              <a:rPr lang="sl-SI" sz="1800">
                <a:latin typeface="Arial" charset="0"/>
              </a:rPr>
              <a:t> </a:t>
            </a:r>
          </a:p>
        </p:txBody>
      </p:sp>
      <p:sp>
        <p:nvSpPr>
          <p:cNvPr id="28678" name="Pravokotnik 9"/>
          <p:cNvSpPr>
            <a:spLocks noChangeArrowheads="1"/>
          </p:cNvSpPr>
          <p:nvPr/>
        </p:nvSpPr>
        <p:spPr bwMode="auto">
          <a:xfrm>
            <a:off x="6429377" y="4254500"/>
            <a:ext cx="2365375" cy="1569660"/>
          </a:xfrm>
          <a:prstGeom prst="rect">
            <a:avLst/>
          </a:prstGeom>
          <a:noFill/>
          <a:ln w="9525">
            <a:noFill/>
            <a:miter lim="800000"/>
            <a:headEnd/>
            <a:tailEnd/>
          </a:ln>
        </p:spPr>
        <p:txBody>
          <a:bodyPr>
            <a:spAutoFit/>
          </a:bodyPr>
          <a:lstStyle/>
          <a:p>
            <a:pPr algn="ctr"/>
            <a:r>
              <a:rPr lang="hr-HR"/>
              <a:t>Dodatek za obdelavo 0.005  do 0.02 mm</a:t>
            </a:r>
          </a:p>
        </p:txBody>
      </p:sp>
    </p:spTree>
  </p:cSld>
  <p:clrMapOvr>
    <a:masterClrMapping/>
  </p:clrMapOvr>
  <p:transition advTm="140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Pravokotnik 1"/>
          <p:cNvSpPr>
            <a:spLocks noChangeArrowheads="1"/>
          </p:cNvSpPr>
          <p:nvPr/>
        </p:nvSpPr>
        <p:spPr bwMode="auto">
          <a:xfrm>
            <a:off x="0" y="809626"/>
            <a:ext cx="9144000" cy="2985433"/>
          </a:xfrm>
          <a:prstGeom prst="rect">
            <a:avLst/>
          </a:prstGeom>
          <a:noFill/>
          <a:ln w="9525">
            <a:noFill/>
            <a:miter lim="800000"/>
            <a:headEnd/>
            <a:tailEnd/>
          </a:ln>
        </p:spPr>
        <p:txBody>
          <a:bodyPr>
            <a:spAutoFit/>
          </a:bodyPr>
          <a:lstStyle/>
          <a:p>
            <a:r>
              <a:rPr lang="sl-SI" b="1">
                <a:solidFill>
                  <a:schemeClr val="bg1"/>
                </a:solidFill>
              </a:rPr>
              <a:t>Fizikalni princip elektroerozije </a:t>
            </a:r>
          </a:p>
          <a:p>
            <a:endParaRPr lang="sl-SI" b="1">
              <a:solidFill>
                <a:schemeClr val="bg1"/>
              </a:solidFill>
            </a:endParaRPr>
          </a:p>
          <a:p>
            <a:r>
              <a:rPr lang="sl-SI" sz="2000">
                <a:solidFill>
                  <a:schemeClr val="bg1"/>
                </a:solidFill>
              </a:rPr>
              <a:t>Elektroerozija je zelo komleksen pojav. Obdelava poteka vselej med dvema elektrodama v dielektrični tekočini. Delci materiala odstopajo pod vplivom razelektrenj med dvema elektrodama, od katerih je ena orodje, druga pa obdelovanec. Pri tem se obe elektrodi obrabljata. Pri iskrenju se orodje enakomerno spušča, krmiljeno prekinjalo spušča tok od izvora na elektrodi . Tok je v obliki impulzov, katerih jakost, dolžino in frekvenco je mogoče poljubno spreminjati</a:t>
            </a:r>
          </a:p>
        </p:txBody>
      </p:sp>
      <p:pic>
        <p:nvPicPr>
          <p:cNvPr id="74755" name="Picture 3" descr="E0017.jpg (9878 bytes)"/>
          <p:cNvPicPr>
            <a:picLocks noChangeAspect="1" noChangeArrowheads="1"/>
          </p:cNvPicPr>
          <p:nvPr/>
        </p:nvPicPr>
        <p:blipFill>
          <a:blip r:embed="rId3"/>
          <a:srcRect/>
          <a:stretch>
            <a:fillRect/>
          </a:stretch>
        </p:blipFill>
        <p:spPr bwMode="auto">
          <a:xfrm>
            <a:off x="4560888" y="4572001"/>
            <a:ext cx="3657600" cy="2095500"/>
          </a:xfrm>
          <a:prstGeom prst="rect">
            <a:avLst/>
          </a:prstGeom>
          <a:noFill/>
          <a:ln w="9525">
            <a:noFill/>
            <a:miter lim="800000"/>
            <a:headEnd/>
            <a:tailEnd/>
          </a:ln>
        </p:spPr>
      </p:pic>
      <p:pic>
        <p:nvPicPr>
          <p:cNvPr id="74756" name="Picture 2" descr="E0008.jpg (27031 bytes)"/>
          <p:cNvPicPr>
            <a:picLocks noChangeAspect="1" noChangeArrowheads="1"/>
          </p:cNvPicPr>
          <p:nvPr/>
        </p:nvPicPr>
        <p:blipFill>
          <a:blip r:embed="rId4"/>
          <a:srcRect/>
          <a:stretch>
            <a:fillRect/>
          </a:stretch>
        </p:blipFill>
        <p:spPr bwMode="auto">
          <a:xfrm>
            <a:off x="722315" y="3835400"/>
            <a:ext cx="3432175" cy="2833688"/>
          </a:xfrm>
          <a:prstGeom prst="rect">
            <a:avLst/>
          </a:prstGeom>
          <a:noFill/>
          <a:ln w="9525">
            <a:noFill/>
            <a:miter lim="800000"/>
            <a:headEnd/>
            <a:tailEnd/>
          </a:ln>
        </p:spPr>
      </p:pic>
      <p:sp>
        <p:nvSpPr>
          <p:cNvPr id="5" name="Ograda številke diapozitiva 4"/>
          <p:cNvSpPr>
            <a:spLocks noGrp="1"/>
          </p:cNvSpPr>
          <p:nvPr>
            <p:ph type="sldNum" sz="quarter" idx="12"/>
          </p:nvPr>
        </p:nvSpPr>
        <p:spPr/>
        <p:txBody>
          <a:bodyPr/>
          <a:lstStyle/>
          <a:p>
            <a:pPr>
              <a:defRPr/>
            </a:pPr>
            <a:fld id="{8C9B8DB6-DA7F-4B90-AE60-84C46D81A554}" type="slidenum">
              <a:rPr lang="sl-SI" smtClean="0"/>
              <a:pPr>
                <a:defRPr/>
              </a:pPr>
              <a:t>50</a:t>
            </a:fld>
            <a:endParaRPr lang="sl-SI"/>
          </a:p>
        </p:txBody>
      </p:sp>
      <p:sp>
        <p:nvSpPr>
          <p:cNvPr id="6" name="Ograda noge 5"/>
          <p:cNvSpPr>
            <a:spLocks noGrp="1"/>
          </p:cNvSpPr>
          <p:nvPr>
            <p:ph type="ftr" sz="quarter" idx="11"/>
          </p:nvPr>
        </p:nvSpPr>
        <p:spPr/>
        <p:txBody>
          <a:bodyPr/>
          <a:lstStyle/>
          <a:p>
            <a:pPr>
              <a:defRPr/>
            </a:pPr>
            <a:r>
              <a:rPr lang="sl-SI" smtClean="0"/>
              <a:t>TEH Klemenšek     3.8.3 Superfiniš </a:t>
            </a:r>
            <a:endParaRPr lang="sl-SI"/>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Pravokotnik 1"/>
          <p:cNvSpPr>
            <a:spLocks noChangeArrowheads="1"/>
          </p:cNvSpPr>
          <p:nvPr/>
        </p:nvSpPr>
        <p:spPr bwMode="auto">
          <a:xfrm>
            <a:off x="0" y="655640"/>
            <a:ext cx="9144000" cy="2985433"/>
          </a:xfrm>
          <a:prstGeom prst="rect">
            <a:avLst/>
          </a:prstGeom>
          <a:noFill/>
          <a:ln w="9525">
            <a:noFill/>
            <a:miter lim="800000"/>
            <a:headEnd/>
            <a:tailEnd/>
          </a:ln>
        </p:spPr>
        <p:txBody>
          <a:bodyPr>
            <a:spAutoFit/>
          </a:bodyPr>
          <a:lstStyle/>
          <a:p>
            <a:r>
              <a:rPr lang="sl-SI" b="1">
                <a:solidFill>
                  <a:schemeClr val="bg1"/>
                </a:solidFill>
              </a:rPr>
              <a:t>Odnašanje materiala pri iskrenju</a:t>
            </a:r>
          </a:p>
          <a:p>
            <a:endParaRPr lang="sl-SI" b="1">
              <a:solidFill>
                <a:schemeClr val="bg1"/>
              </a:solidFill>
            </a:endParaRPr>
          </a:p>
          <a:p>
            <a:r>
              <a:rPr lang="sl-SI" sz="2000">
                <a:solidFill>
                  <a:schemeClr val="bg1"/>
                </a:solidFill>
              </a:rPr>
              <a:t>Pri iskrenju se orodje-elektroda enakomerno pomika proti obdelovancu. Na mestu kjer je razdalja trenutno najmanjša ( zaradi neravnosti površin), preskoči iskra in to povzroči eksplozivno uparjanje delčka materiala, saj so v jedru iskre temperature od 6000 do 11000 </a:t>
            </a:r>
            <a:r>
              <a:rPr lang="sl-SI" sz="2000" baseline="30000">
                <a:solidFill>
                  <a:schemeClr val="bg1"/>
                </a:solidFill>
              </a:rPr>
              <a:t>0</a:t>
            </a:r>
            <a:r>
              <a:rPr lang="sl-SI" sz="2000">
                <a:solidFill>
                  <a:schemeClr val="bg1"/>
                </a:solidFill>
              </a:rPr>
              <a:t>C. Zaradi hladilnega učinka dielektrične tekočine se erodirani material strdi in se odvaja v obliki majhnih kroglic z dielektrično tekočino</a:t>
            </a:r>
          </a:p>
        </p:txBody>
      </p:sp>
      <p:pic>
        <p:nvPicPr>
          <p:cNvPr id="75779" name="Picture 2" descr="E0009.jpg (27534 bytes)"/>
          <p:cNvPicPr>
            <a:picLocks noChangeAspect="1" noChangeArrowheads="1"/>
          </p:cNvPicPr>
          <p:nvPr/>
        </p:nvPicPr>
        <p:blipFill>
          <a:blip r:embed="rId3"/>
          <a:srcRect/>
          <a:stretch>
            <a:fillRect/>
          </a:stretch>
        </p:blipFill>
        <p:spPr bwMode="auto">
          <a:xfrm>
            <a:off x="3835401" y="3454400"/>
            <a:ext cx="3971925" cy="2990851"/>
          </a:xfrm>
          <a:prstGeom prst="rect">
            <a:avLst/>
          </a:prstGeom>
          <a:noFill/>
          <a:ln w="9525">
            <a:noFill/>
            <a:miter lim="800000"/>
            <a:headEnd/>
            <a:tailEnd/>
          </a:ln>
        </p:spPr>
      </p:pic>
      <p:sp>
        <p:nvSpPr>
          <p:cNvPr id="4" name="Ograda številke diapozitiva 3"/>
          <p:cNvSpPr>
            <a:spLocks noGrp="1"/>
          </p:cNvSpPr>
          <p:nvPr>
            <p:ph type="sldNum" sz="quarter" idx="12"/>
          </p:nvPr>
        </p:nvSpPr>
        <p:spPr/>
        <p:txBody>
          <a:bodyPr/>
          <a:lstStyle/>
          <a:p>
            <a:pPr>
              <a:defRPr/>
            </a:pPr>
            <a:fld id="{8C9B8DB6-DA7F-4B90-AE60-84C46D81A554}" type="slidenum">
              <a:rPr lang="sl-SI" smtClean="0"/>
              <a:pPr>
                <a:defRPr/>
              </a:pPr>
              <a:t>51</a:t>
            </a:fld>
            <a:endParaRPr lang="sl-SI"/>
          </a:p>
        </p:txBody>
      </p:sp>
      <p:sp>
        <p:nvSpPr>
          <p:cNvPr id="5" name="Ograda noge 4"/>
          <p:cNvSpPr>
            <a:spLocks noGrp="1"/>
          </p:cNvSpPr>
          <p:nvPr>
            <p:ph type="ftr" sz="quarter" idx="11"/>
          </p:nvPr>
        </p:nvSpPr>
        <p:spPr/>
        <p:txBody>
          <a:bodyPr/>
          <a:lstStyle/>
          <a:p>
            <a:pPr>
              <a:defRPr/>
            </a:pPr>
            <a:r>
              <a:rPr lang="sl-SI" smtClean="0"/>
              <a:t>TEH Klemenšek     3.8.3 Superfiniš </a:t>
            </a:r>
            <a:endParaRPr lang="sl-SI"/>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Pravokotnik 1"/>
          <p:cNvSpPr>
            <a:spLocks noChangeArrowheads="1"/>
          </p:cNvSpPr>
          <p:nvPr/>
        </p:nvSpPr>
        <p:spPr bwMode="auto">
          <a:xfrm>
            <a:off x="0" y="612775"/>
            <a:ext cx="9144000" cy="2369880"/>
          </a:xfrm>
          <a:prstGeom prst="rect">
            <a:avLst/>
          </a:prstGeom>
          <a:noFill/>
          <a:ln w="9525">
            <a:noFill/>
            <a:miter lim="800000"/>
            <a:headEnd/>
            <a:tailEnd/>
          </a:ln>
        </p:spPr>
        <p:txBody>
          <a:bodyPr>
            <a:spAutoFit/>
          </a:bodyPr>
          <a:lstStyle/>
          <a:p>
            <a:r>
              <a:rPr lang="sl-SI" b="1">
                <a:solidFill>
                  <a:schemeClr val="bg1"/>
                </a:solidFill>
              </a:rPr>
              <a:t>Naprava za elektroerozivno obdelavo </a:t>
            </a:r>
          </a:p>
          <a:p>
            <a:endParaRPr lang="sl-SI" b="1"/>
          </a:p>
          <a:p>
            <a:r>
              <a:rPr lang="sl-SI" sz="2000">
                <a:solidFill>
                  <a:schemeClr val="bg1"/>
                </a:solidFill>
              </a:rPr>
              <a:t>Naprava je sestavljena iz dveh delov: iz električnega dela in iz mehaničnega dela.</a:t>
            </a:r>
          </a:p>
          <a:p>
            <a:r>
              <a:rPr lang="sl-SI" sz="2000">
                <a:solidFill>
                  <a:schemeClr val="bg1"/>
                </a:solidFill>
              </a:rPr>
              <a:t>Električni del sestavljata generator za proizvajanje električnih impulzov in NC krmilnik. Mehanični del pa predstavljajo podajalna-regulacijska naprava, ohišje, črpalka, filter, dielektrična tekočina…</a:t>
            </a:r>
          </a:p>
        </p:txBody>
      </p:sp>
      <p:pic>
        <p:nvPicPr>
          <p:cNvPr id="76803" name="Picture 2" descr="E0010.jpg (50593 bytes)"/>
          <p:cNvPicPr>
            <a:picLocks noChangeAspect="1" noChangeArrowheads="1"/>
          </p:cNvPicPr>
          <p:nvPr/>
        </p:nvPicPr>
        <p:blipFill>
          <a:blip r:embed="rId3"/>
          <a:srcRect/>
          <a:stretch>
            <a:fillRect/>
          </a:stretch>
        </p:blipFill>
        <p:spPr bwMode="auto">
          <a:xfrm>
            <a:off x="3803652" y="3035301"/>
            <a:ext cx="4619625" cy="3476625"/>
          </a:xfrm>
          <a:prstGeom prst="rect">
            <a:avLst/>
          </a:prstGeom>
          <a:noFill/>
          <a:ln w="9525">
            <a:noFill/>
            <a:miter lim="800000"/>
            <a:headEnd/>
            <a:tailEnd/>
          </a:ln>
        </p:spPr>
      </p:pic>
      <p:sp>
        <p:nvSpPr>
          <p:cNvPr id="4" name="Ograda številke diapozitiva 3"/>
          <p:cNvSpPr>
            <a:spLocks noGrp="1"/>
          </p:cNvSpPr>
          <p:nvPr>
            <p:ph type="sldNum" sz="quarter" idx="12"/>
          </p:nvPr>
        </p:nvSpPr>
        <p:spPr/>
        <p:txBody>
          <a:bodyPr/>
          <a:lstStyle/>
          <a:p>
            <a:pPr>
              <a:defRPr/>
            </a:pPr>
            <a:fld id="{8C9B8DB6-DA7F-4B90-AE60-84C46D81A554}" type="slidenum">
              <a:rPr lang="sl-SI" smtClean="0"/>
              <a:pPr>
                <a:defRPr/>
              </a:pPr>
              <a:t>52</a:t>
            </a:fld>
            <a:endParaRPr lang="sl-SI"/>
          </a:p>
        </p:txBody>
      </p:sp>
      <p:sp>
        <p:nvSpPr>
          <p:cNvPr id="5" name="Ograda noge 4"/>
          <p:cNvSpPr>
            <a:spLocks noGrp="1"/>
          </p:cNvSpPr>
          <p:nvPr>
            <p:ph type="ftr" sz="quarter" idx="11"/>
          </p:nvPr>
        </p:nvSpPr>
        <p:spPr/>
        <p:txBody>
          <a:bodyPr/>
          <a:lstStyle/>
          <a:p>
            <a:pPr>
              <a:defRPr/>
            </a:pPr>
            <a:r>
              <a:rPr lang="sl-SI" smtClean="0"/>
              <a:t>TEH Klemenšek     3.8.3 Superfiniš </a:t>
            </a:r>
            <a:endParaRPr lang="sl-SI"/>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
          <p:cNvSpPr>
            <a:spLocks noChangeArrowheads="1"/>
          </p:cNvSpPr>
          <p:nvPr/>
        </p:nvSpPr>
        <p:spPr bwMode="auto">
          <a:xfrm>
            <a:off x="0" y="1038224"/>
            <a:ext cx="9144000" cy="2369880"/>
          </a:xfrm>
          <a:prstGeom prst="rect">
            <a:avLst/>
          </a:prstGeom>
          <a:noFill/>
          <a:ln w="9525">
            <a:noFill/>
            <a:miter lim="800000"/>
            <a:headEnd/>
            <a:tailEnd/>
          </a:ln>
        </p:spPr>
        <p:txBody>
          <a:bodyPr anchor="ctr">
            <a:spAutoFit/>
          </a:bodyPr>
          <a:lstStyle/>
          <a:p>
            <a:pPr eaLnBrk="0" hangingPunct="0"/>
            <a:r>
              <a:rPr lang="en-US" b="1">
                <a:solidFill>
                  <a:schemeClr val="bg1"/>
                </a:solidFill>
                <a:latin typeface="Times New Roman" pitchFamily="18" charset="0"/>
                <a:cs typeface="Times New Roman" pitchFamily="18" charset="0"/>
              </a:rPr>
              <a:t>Kvaliteta obdelave</a:t>
            </a:r>
            <a:endParaRPr lang="sl-SI" b="1">
              <a:solidFill>
                <a:schemeClr val="bg1"/>
              </a:solidFill>
              <a:latin typeface="Times New Roman" pitchFamily="18" charset="0"/>
              <a:cs typeface="Times New Roman" pitchFamily="18" charset="0"/>
            </a:endParaRPr>
          </a:p>
          <a:p>
            <a:pPr eaLnBrk="0" hangingPunct="0"/>
            <a:endParaRPr lang="en-US" b="1">
              <a:solidFill>
                <a:schemeClr val="bg1"/>
              </a:solidFill>
              <a:latin typeface="Times New Roman" pitchFamily="18" charset="0"/>
              <a:cs typeface="Times New Roman" pitchFamily="18" charset="0"/>
            </a:endParaRPr>
          </a:p>
          <a:p>
            <a:pPr eaLnBrk="0" hangingPunct="0"/>
            <a:r>
              <a:rPr lang="en-US" sz="2000">
                <a:solidFill>
                  <a:schemeClr val="bg1"/>
                </a:solidFill>
                <a:latin typeface="Arial" charset="0"/>
                <a:cs typeface="Arial" charset="0"/>
              </a:rPr>
              <a:t>Na kvaliteto obdelave je mogoče vplivati z obliko impulza. Če želimo hitreje odnašati material, potrebujemo dolge impulze, za fino obdelavo pa morajo biti impulzi pogosti, vendar kratki. Tako je kvaliteta obdelane površine odvisna od časa. </a:t>
            </a:r>
          </a:p>
          <a:p>
            <a:pPr eaLnBrk="0" hangingPunct="0"/>
            <a:r>
              <a:rPr lang="en-US" sz="2000">
                <a:solidFill>
                  <a:schemeClr val="bg1"/>
                </a:solidFill>
                <a:latin typeface="Arial" charset="0"/>
                <a:cs typeface="Arial" charset="0"/>
              </a:rPr>
              <a:t>  </a:t>
            </a:r>
          </a:p>
        </p:txBody>
      </p:sp>
      <p:pic>
        <p:nvPicPr>
          <p:cNvPr id="77827" name="Picture 2" descr="E0011.jpg (31607 bytes)"/>
          <p:cNvPicPr>
            <a:picLocks noChangeAspect="1" noChangeArrowheads="1"/>
          </p:cNvPicPr>
          <p:nvPr/>
        </p:nvPicPr>
        <p:blipFill>
          <a:blip r:embed="rId3"/>
          <a:srcRect/>
          <a:stretch>
            <a:fillRect/>
          </a:stretch>
        </p:blipFill>
        <p:spPr bwMode="auto">
          <a:xfrm>
            <a:off x="4910138" y="3505200"/>
            <a:ext cx="3714750" cy="3352800"/>
          </a:xfrm>
          <a:prstGeom prst="rect">
            <a:avLst/>
          </a:prstGeom>
          <a:noFill/>
          <a:ln w="9525">
            <a:noFill/>
            <a:miter lim="800000"/>
            <a:headEnd/>
            <a:tailEnd/>
          </a:ln>
        </p:spPr>
      </p:pic>
      <p:sp>
        <p:nvSpPr>
          <p:cNvPr id="4" name="Ograda številke diapozitiva 3"/>
          <p:cNvSpPr>
            <a:spLocks noGrp="1"/>
          </p:cNvSpPr>
          <p:nvPr>
            <p:ph type="sldNum" sz="quarter" idx="12"/>
          </p:nvPr>
        </p:nvSpPr>
        <p:spPr/>
        <p:txBody>
          <a:bodyPr/>
          <a:lstStyle/>
          <a:p>
            <a:pPr>
              <a:defRPr/>
            </a:pPr>
            <a:fld id="{8C9B8DB6-DA7F-4B90-AE60-84C46D81A554}" type="slidenum">
              <a:rPr lang="sl-SI" smtClean="0"/>
              <a:pPr>
                <a:defRPr/>
              </a:pPr>
              <a:t>53</a:t>
            </a:fld>
            <a:endParaRPr lang="sl-SI"/>
          </a:p>
        </p:txBody>
      </p:sp>
      <p:sp>
        <p:nvSpPr>
          <p:cNvPr id="5" name="Ograda noge 4"/>
          <p:cNvSpPr>
            <a:spLocks noGrp="1"/>
          </p:cNvSpPr>
          <p:nvPr>
            <p:ph type="ftr" sz="quarter" idx="11"/>
          </p:nvPr>
        </p:nvSpPr>
        <p:spPr/>
        <p:txBody>
          <a:bodyPr/>
          <a:lstStyle/>
          <a:p>
            <a:pPr>
              <a:defRPr/>
            </a:pPr>
            <a:r>
              <a:rPr lang="sl-SI" smtClean="0"/>
              <a:t>TEH Klemenšek     3.8.3 Superfiniš </a:t>
            </a:r>
            <a:endParaRPr lang="sl-SI"/>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Pravokotnik 1"/>
          <p:cNvSpPr>
            <a:spLocks noChangeArrowheads="1"/>
          </p:cNvSpPr>
          <p:nvPr/>
        </p:nvSpPr>
        <p:spPr bwMode="auto">
          <a:xfrm>
            <a:off x="0" y="584201"/>
            <a:ext cx="9144000" cy="3354765"/>
          </a:xfrm>
          <a:prstGeom prst="rect">
            <a:avLst/>
          </a:prstGeom>
          <a:noFill/>
          <a:ln w="9525">
            <a:noFill/>
            <a:miter lim="800000"/>
            <a:headEnd/>
            <a:tailEnd/>
          </a:ln>
        </p:spPr>
        <p:txBody>
          <a:bodyPr>
            <a:spAutoFit/>
          </a:bodyPr>
          <a:lstStyle/>
          <a:p>
            <a:r>
              <a:rPr lang="sl-SI" b="1">
                <a:solidFill>
                  <a:schemeClr val="bg1"/>
                </a:solidFill>
              </a:rPr>
              <a:t>Elektroda-orodje</a:t>
            </a:r>
          </a:p>
          <a:p>
            <a:endParaRPr lang="sl-SI" b="1"/>
          </a:p>
          <a:p>
            <a:r>
              <a:rPr lang="sl-SI" b="1"/>
              <a:t> </a:t>
            </a:r>
            <a:r>
              <a:rPr lang="sl-SI" sz="2000">
                <a:solidFill>
                  <a:schemeClr val="bg1"/>
                </a:solidFill>
              </a:rPr>
              <a:t>Material elektrod je lahko načeloma poljuben, potrebno je le, da je dober prevodnik električnega toka. V praksi se zahteva, da ima dobro obdelovalnost, da ima ustrezne trdnostne lastnosti in da ni predrag. Zelo važna lastnost je tudi odpornost proti obrabi. Na obrabo elektrod vplivajo material elektrod, material obdelovanca, jakost toka in frekvenca iskrenja. Z ustrezno izbranimi parametri lahko dosežemo npr. 99,5% odvzema materiala na obdelovancu in le 0,5% odvzema materiala iz elektrode.</a:t>
            </a:r>
          </a:p>
        </p:txBody>
      </p:sp>
      <p:pic>
        <p:nvPicPr>
          <p:cNvPr id="78851" name="Picture 2" descr="e0018.jpg (29976 bytes)"/>
          <p:cNvPicPr>
            <a:picLocks noChangeAspect="1" noChangeArrowheads="1"/>
          </p:cNvPicPr>
          <p:nvPr/>
        </p:nvPicPr>
        <p:blipFill>
          <a:blip r:embed="rId3"/>
          <a:srcRect/>
          <a:stretch>
            <a:fillRect/>
          </a:stretch>
        </p:blipFill>
        <p:spPr bwMode="auto">
          <a:xfrm>
            <a:off x="5573715" y="3819525"/>
            <a:ext cx="2414587" cy="2784475"/>
          </a:xfrm>
          <a:prstGeom prst="rect">
            <a:avLst/>
          </a:prstGeom>
          <a:noFill/>
          <a:ln w="9525">
            <a:noFill/>
            <a:miter lim="800000"/>
            <a:headEnd/>
            <a:tailEnd/>
          </a:ln>
        </p:spPr>
      </p:pic>
      <p:sp>
        <p:nvSpPr>
          <p:cNvPr id="78852" name="Pravokotnik 5"/>
          <p:cNvSpPr>
            <a:spLocks noChangeArrowheads="1"/>
          </p:cNvSpPr>
          <p:nvPr/>
        </p:nvSpPr>
        <p:spPr bwMode="auto">
          <a:xfrm>
            <a:off x="671513" y="4522789"/>
            <a:ext cx="4572000" cy="1200329"/>
          </a:xfrm>
          <a:prstGeom prst="rect">
            <a:avLst/>
          </a:prstGeom>
          <a:noFill/>
          <a:ln w="9525">
            <a:noFill/>
            <a:miter lim="800000"/>
            <a:headEnd/>
            <a:tailEnd/>
          </a:ln>
        </p:spPr>
        <p:txBody>
          <a:bodyPr>
            <a:spAutoFit/>
          </a:bodyPr>
          <a:lstStyle/>
          <a:p>
            <a:r>
              <a:rPr lang="sl-SI">
                <a:solidFill>
                  <a:schemeClr val="bg1"/>
                </a:solidFill>
              </a:rPr>
              <a:t>Baker se uporablja za fino obdelavo, elektrografit pa za grobo obdelavo</a:t>
            </a:r>
          </a:p>
        </p:txBody>
      </p:sp>
      <p:sp>
        <p:nvSpPr>
          <p:cNvPr id="5" name="Ograda številke diapozitiva 4"/>
          <p:cNvSpPr>
            <a:spLocks noGrp="1"/>
          </p:cNvSpPr>
          <p:nvPr>
            <p:ph type="sldNum" sz="quarter" idx="12"/>
          </p:nvPr>
        </p:nvSpPr>
        <p:spPr/>
        <p:txBody>
          <a:bodyPr/>
          <a:lstStyle/>
          <a:p>
            <a:pPr>
              <a:defRPr/>
            </a:pPr>
            <a:fld id="{8C9B8DB6-DA7F-4B90-AE60-84C46D81A554}" type="slidenum">
              <a:rPr lang="sl-SI" smtClean="0"/>
              <a:pPr>
                <a:defRPr/>
              </a:pPr>
              <a:t>54</a:t>
            </a:fld>
            <a:endParaRPr lang="sl-SI"/>
          </a:p>
        </p:txBody>
      </p:sp>
      <p:sp>
        <p:nvSpPr>
          <p:cNvPr id="6" name="Ograda noge 5"/>
          <p:cNvSpPr>
            <a:spLocks noGrp="1"/>
          </p:cNvSpPr>
          <p:nvPr>
            <p:ph type="ftr" sz="quarter" idx="11"/>
          </p:nvPr>
        </p:nvSpPr>
        <p:spPr/>
        <p:txBody>
          <a:bodyPr/>
          <a:lstStyle/>
          <a:p>
            <a:pPr>
              <a:defRPr/>
            </a:pPr>
            <a:r>
              <a:rPr lang="sl-SI" smtClean="0"/>
              <a:t>TEH Klemenšek     3.8.3 Superfiniš </a:t>
            </a:r>
            <a:endParaRPr lang="sl-SI"/>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Pravokotnik 1"/>
          <p:cNvSpPr>
            <a:spLocks noChangeArrowheads="1"/>
          </p:cNvSpPr>
          <p:nvPr/>
        </p:nvSpPr>
        <p:spPr bwMode="auto">
          <a:xfrm>
            <a:off x="355600" y="728663"/>
            <a:ext cx="7354888" cy="830997"/>
          </a:xfrm>
          <a:prstGeom prst="rect">
            <a:avLst/>
          </a:prstGeom>
          <a:noFill/>
          <a:ln w="9525">
            <a:noFill/>
            <a:miter lim="800000"/>
            <a:headEnd/>
            <a:tailEnd/>
          </a:ln>
        </p:spPr>
        <p:txBody>
          <a:bodyPr>
            <a:spAutoFit/>
          </a:bodyPr>
          <a:lstStyle/>
          <a:p>
            <a:endParaRPr lang="sl-SI"/>
          </a:p>
          <a:p>
            <a:r>
              <a:rPr lang="sl-SI" b="1">
                <a:solidFill>
                  <a:schemeClr val="bg1"/>
                </a:solidFill>
              </a:rPr>
              <a:t>Primeri izdelave na CNC-SEDM napravi</a:t>
            </a:r>
          </a:p>
        </p:txBody>
      </p:sp>
      <p:pic>
        <p:nvPicPr>
          <p:cNvPr id="79875" name="Picture 1"/>
          <p:cNvPicPr>
            <a:picLocks noChangeAspect="1" noChangeArrowheads="1"/>
          </p:cNvPicPr>
          <p:nvPr/>
        </p:nvPicPr>
        <p:blipFill>
          <a:blip r:embed="rId3"/>
          <a:srcRect/>
          <a:stretch>
            <a:fillRect/>
          </a:stretch>
        </p:blipFill>
        <p:spPr bwMode="auto">
          <a:xfrm>
            <a:off x="339727" y="1446213"/>
            <a:ext cx="2771775" cy="2505075"/>
          </a:xfrm>
          <a:prstGeom prst="rect">
            <a:avLst/>
          </a:prstGeom>
          <a:noFill/>
          <a:ln w="9525">
            <a:noFill/>
            <a:miter lim="800000"/>
            <a:headEnd/>
            <a:tailEnd/>
          </a:ln>
        </p:spPr>
      </p:pic>
      <p:pic>
        <p:nvPicPr>
          <p:cNvPr id="79876" name="Picture 2"/>
          <p:cNvPicPr>
            <a:picLocks noChangeAspect="1" noChangeArrowheads="1"/>
          </p:cNvPicPr>
          <p:nvPr/>
        </p:nvPicPr>
        <p:blipFill>
          <a:blip r:embed="rId4"/>
          <a:srcRect/>
          <a:stretch>
            <a:fillRect/>
          </a:stretch>
        </p:blipFill>
        <p:spPr bwMode="auto">
          <a:xfrm>
            <a:off x="4357688" y="1679575"/>
            <a:ext cx="3001962" cy="2692400"/>
          </a:xfrm>
          <a:prstGeom prst="rect">
            <a:avLst/>
          </a:prstGeom>
          <a:noFill/>
          <a:ln w="9525">
            <a:noFill/>
            <a:miter lim="800000"/>
            <a:headEnd/>
            <a:tailEnd/>
          </a:ln>
        </p:spPr>
      </p:pic>
      <p:pic>
        <p:nvPicPr>
          <p:cNvPr id="79877" name="Picture 3"/>
          <p:cNvPicPr>
            <a:picLocks noChangeAspect="1" noChangeArrowheads="1"/>
          </p:cNvPicPr>
          <p:nvPr/>
        </p:nvPicPr>
        <p:blipFill>
          <a:blip r:embed="rId5"/>
          <a:srcRect/>
          <a:stretch>
            <a:fillRect/>
          </a:stretch>
        </p:blipFill>
        <p:spPr bwMode="auto">
          <a:xfrm>
            <a:off x="5372100" y="4441826"/>
            <a:ext cx="3359150" cy="2416175"/>
          </a:xfrm>
          <a:prstGeom prst="rect">
            <a:avLst/>
          </a:prstGeom>
          <a:noFill/>
          <a:ln w="9525">
            <a:noFill/>
            <a:miter lim="800000"/>
            <a:headEnd/>
            <a:tailEnd/>
          </a:ln>
        </p:spPr>
      </p:pic>
      <p:sp>
        <p:nvSpPr>
          <p:cNvPr id="6" name="Ograda številke diapozitiva 5"/>
          <p:cNvSpPr>
            <a:spLocks noGrp="1"/>
          </p:cNvSpPr>
          <p:nvPr>
            <p:ph type="sldNum" sz="quarter" idx="12"/>
          </p:nvPr>
        </p:nvSpPr>
        <p:spPr/>
        <p:txBody>
          <a:bodyPr/>
          <a:lstStyle/>
          <a:p>
            <a:pPr>
              <a:defRPr/>
            </a:pPr>
            <a:fld id="{8C9B8DB6-DA7F-4B90-AE60-84C46D81A554}" type="slidenum">
              <a:rPr lang="sl-SI" smtClean="0"/>
              <a:pPr>
                <a:defRPr/>
              </a:pPr>
              <a:t>55</a:t>
            </a:fld>
            <a:endParaRPr lang="sl-SI"/>
          </a:p>
        </p:txBody>
      </p:sp>
      <p:sp>
        <p:nvSpPr>
          <p:cNvPr id="7" name="Ograda noge 6"/>
          <p:cNvSpPr>
            <a:spLocks noGrp="1"/>
          </p:cNvSpPr>
          <p:nvPr>
            <p:ph type="ftr" sz="quarter" idx="11"/>
          </p:nvPr>
        </p:nvSpPr>
        <p:spPr/>
        <p:txBody>
          <a:bodyPr/>
          <a:lstStyle/>
          <a:p>
            <a:pPr>
              <a:defRPr/>
            </a:pPr>
            <a:r>
              <a:rPr lang="sl-SI" smtClean="0"/>
              <a:t>TEH Klemenšek     3.8.3 Superfiniš </a:t>
            </a:r>
            <a:endParaRPr lang="sl-SI"/>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Pravokotnik 1"/>
          <p:cNvSpPr>
            <a:spLocks noChangeArrowheads="1"/>
          </p:cNvSpPr>
          <p:nvPr/>
        </p:nvSpPr>
        <p:spPr bwMode="auto">
          <a:xfrm>
            <a:off x="196852" y="2887663"/>
            <a:ext cx="5064125" cy="3046988"/>
          </a:xfrm>
          <a:prstGeom prst="rect">
            <a:avLst/>
          </a:prstGeom>
          <a:noFill/>
          <a:ln w="9525">
            <a:noFill/>
            <a:miter lim="800000"/>
            <a:headEnd/>
            <a:tailEnd/>
          </a:ln>
        </p:spPr>
        <p:txBody>
          <a:bodyPr>
            <a:spAutoFit/>
          </a:bodyPr>
          <a:lstStyle/>
          <a:p>
            <a:r>
              <a:rPr lang="sl-SI">
                <a:solidFill>
                  <a:schemeClr val="bg1"/>
                </a:solidFill>
              </a:rPr>
              <a:t> Z žično erozijo običajno režemo že kaljene materiale in se tako izognemo stalnim problemom z deformacijami pri toplotni obdelavi jekel. </a:t>
            </a:r>
            <a:br>
              <a:rPr lang="sl-SI">
                <a:solidFill>
                  <a:schemeClr val="bg1"/>
                </a:solidFill>
              </a:rPr>
            </a:br>
            <a:r>
              <a:rPr lang="sl-SI">
                <a:solidFill>
                  <a:schemeClr val="bg1"/>
                </a:solidFill>
              </a:rPr>
              <a:t>Za obdelavo so primerni vsi elektroprevodni materiali, tudi WIDIA in grafit.</a:t>
            </a:r>
          </a:p>
        </p:txBody>
      </p:sp>
      <p:sp>
        <p:nvSpPr>
          <p:cNvPr id="80899" name="Pravokotnik 2"/>
          <p:cNvSpPr>
            <a:spLocks noChangeArrowheads="1"/>
          </p:cNvSpPr>
          <p:nvPr/>
        </p:nvSpPr>
        <p:spPr bwMode="auto">
          <a:xfrm>
            <a:off x="0" y="1409701"/>
            <a:ext cx="8794750" cy="1200329"/>
          </a:xfrm>
          <a:prstGeom prst="rect">
            <a:avLst/>
          </a:prstGeom>
          <a:noFill/>
          <a:ln w="9525">
            <a:noFill/>
            <a:miter lim="800000"/>
            <a:headEnd/>
            <a:tailEnd/>
          </a:ln>
        </p:spPr>
        <p:txBody>
          <a:bodyPr>
            <a:spAutoFit/>
          </a:bodyPr>
          <a:lstStyle/>
          <a:p>
            <a:r>
              <a:rPr lang="sl-SI">
                <a:solidFill>
                  <a:schemeClr val="bg1"/>
                </a:solidFill>
              </a:rPr>
              <a:t>Ta način se uporablja za prehodne izvrtine in je primeren predvsem za izdelavo rezilnih plošč orodij za štancanje</a:t>
            </a:r>
            <a:r>
              <a:rPr lang="sl-SI"/>
              <a:t>.</a:t>
            </a:r>
          </a:p>
        </p:txBody>
      </p:sp>
      <p:pic>
        <p:nvPicPr>
          <p:cNvPr id="80900" name="Picture 2" descr="E0014.jpg (12081 bytes)"/>
          <p:cNvPicPr>
            <a:picLocks noChangeAspect="1" noChangeArrowheads="1"/>
          </p:cNvPicPr>
          <p:nvPr/>
        </p:nvPicPr>
        <p:blipFill>
          <a:blip r:embed="rId3"/>
          <a:srcRect/>
          <a:stretch>
            <a:fillRect/>
          </a:stretch>
        </p:blipFill>
        <p:spPr bwMode="auto">
          <a:xfrm>
            <a:off x="5632452" y="2752726"/>
            <a:ext cx="3076575" cy="3857625"/>
          </a:xfrm>
          <a:prstGeom prst="rect">
            <a:avLst/>
          </a:prstGeom>
          <a:noFill/>
          <a:ln w="9525">
            <a:noFill/>
            <a:miter lim="800000"/>
            <a:headEnd/>
            <a:tailEnd/>
          </a:ln>
        </p:spPr>
      </p:pic>
      <p:sp>
        <p:nvSpPr>
          <p:cNvPr id="80901" name="PoljeZBesedilom 4"/>
          <p:cNvSpPr txBox="1">
            <a:spLocks noChangeArrowheads="1"/>
          </p:cNvSpPr>
          <p:nvPr/>
        </p:nvSpPr>
        <p:spPr bwMode="auto">
          <a:xfrm>
            <a:off x="304802" y="700089"/>
            <a:ext cx="4143375" cy="523220"/>
          </a:xfrm>
          <a:prstGeom prst="rect">
            <a:avLst/>
          </a:prstGeom>
          <a:noFill/>
          <a:ln w="9525">
            <a:noFill/>
            <a:miter lim="800000"/>
            <a:headEnd/>
            <a:tailEnd/>
          </a:ln>
        </p:spPr>
        <p:txBody>
          <a:bodyPr>
            <a:spAutoFit/>
          </a:bodyPr>
          <a:lstStyle/>
          <a:p>
            <a:r>
              <a:rPr lang="sl-SI" sz="2800" b="1">
                <a:solidFill>
                  <a:schemeClr val="bg1"/>
                </a:solidFill>
              </a:rPr>
              <a:t>Žična erozija</a:t>
            </a:r>
          </a:p>
        </p:txBody>
      </p:sp>
      <p:sp>
        <p:nvSpPr>
          <p:cNvPr id="6" name="Ograda številke diapozitiva 5"/>
          <p:cNvSpPr>
            <a:spLocks noGrp="1"/>
          </p:cNvSpPr>
          <p:nvPr>
            <p:ph type="sldNum" sz="quarter" idx="12"/>
          </p:nvPr>
        </p:nvSpPr>
        <p:spPr/>
        <p:txBody>
          <a:bodyPr/>
          <a:lstStyle/>
          <a:p>
            <a:pPr>
              <a:defRPr/>
            </a:pPr>
            <a:fld id="{8C9B8DB6-DA7F-4B90-AE60-84C46D81A554}" type="slidenum">
              <a:rPr lang="sl-SI" smtClean="0"/>
              <a:pPr>
                <a:defRPr/>
              </a:pPr>
              <a:t>56</a:t>
            </a:fld>
            <a:endParaRPr lang="sl-SI"/>
          </a:p>
        </p:txBody>
      </p:sp>
      <p:sp>
        <p:nvSpPr>
          <p:cNvPr id="7" name="Ograda noge 6"/>
          <p:cNvSpPr>
            <a:spLocks noGrp="1"/>
          </p:cNvSpPr>
          <p:nvPr>
            <p:ph type="ftr" sz="quarter" idx="11"/>
          </p:nvPr>
        </p:nvSpPr>
        <p:spPr/>
        <p:txBody>
          <a:bodyPr/>
          <a:lstStyle/>
          <a:p>
            <a:pPr>
              <a:defRPr/>
            </a:pPr>
            <a:r>
              <a:rPr lang="sl-SI" smtClean="0"/>
              <a:t>TEH Klemenšek     3.8.3 Superfiniš </a:t>
            </a:r>
            <a:endParaRPr lang="sl-SI"/>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Pravokotnik 1"/>
          <p:cNvSpPr>
            <a:spLocks noChangeArrowheads="1"/>
          </p:cNvSpPr>
          <p:nvPr/>
        </p:nvSpPr>
        <p:spPr bwMode="auto">
          <a:xfrm>
            <a:off x="322263" y="676276"/>
            <a:ext cx="7061200" cy="892552"/>
          </a:xfrm>
          <a:prstGeom prst="rect">
            <a:avLst/>
          </a:prstGeom>
          <a:noFill/>
          <a:ln w="9525">
            <a:noFill/>
            <a:miter lim="800000"/>
            <a:headEnd/>
            <a:tailEnd/>
          </a:ln>
        </p:spPr>
        <p:txBody>
          <a:bodyPr>
            <a:spAutoFit/>
          </a:bodyPr>
          <a:lstStyle/>
          <a:p>
            <a:endParaRPr lang="sl-SI"/>
          </a:p>
          <a:p>
            <a:r>
              <a:rPr lang="sl-SI" sz="2800">
                <a:solidFill>
                  <a:schemeClr val="bg1"/>
                </a:solidFill>
              </a:rPr>
              <a:t>Primer  žične erozije (WEDM )</a:t>
            </a:r>
          </a:p>
        </p:txBody>
      </p:sp>
      <p:pic>
        <p:nvPicPr>
          <p:cNvPr id="81923" name="Picture 1"/>
          <p:cNvPicPr>
            <a:picLocks noChangeAspect="1" noChangeArrowheads="1"/>
          </p:cNvPicPr>
          <p:nvPr/>
        </p:nvPicPr>
        <p:blipFill>
          <a:blip r:embed="rId3"/>
          <a:srcRect/>
          <a:stretch>
            <a:fillRect/>
          </a:stretch>
        </p:blipFill>
        <p:spPr bwMode="auto">
          <a:xfrm>
            <a:off x="473075" y="2089152"/>
            <a:ext cx="3860800" cy="3973513"/>
          </a:xfrm>
          <a:prstGeom prst="rect">
            <a:avLst/>
          </a:prstGeom>
          <a:noFill/>
          <a:ln w="9525">
            <a:noFill/>
            <a:miter lim="800000"/>
            <a:headEnd/>
            <a:tailEnd/>
          </a:ln>
        </p:spPr>
      </p:pic>
      <p:pic>
        <p:nvPicPr>
          <p:cNvPr id="81924" name="Picture 2"/>
          <p:cNvPicPr>
            <a:picLocks noChangeAspect="1" noChangeArrowheads="1"/>
          </p:cNvPicPr>
          <p:nvPr/>
        </p:nvPicPr>
        <p:blipFill>
          <a:blip r:embed="rId4"/>
          <a:srcRect/>
          <a:stretch>
            <a:fillRect/>
          </a:stretch>
        </p:blipFill>
        <p:spPr bwMode="auto">
          <a:xfrm>
            <a:off x="5048250" y="2079626"/>
            <a:ext cx="2914650" cy="3948113"/>
          </a:xfrm>
          <a:prstGeom prst="rect">
            <a:avLst/>
          </a:prstGeom>
          <a:noFill/>
          <a:ln w="9525">
            <a:noFill/>
            <a:miter lim="800000"/>
            <a:headEnd/>
            <a:tailEnd/>
          </a:ln>
        </p:spPr>
      </p:pic>
      <p:sp>
        <p:nvSpPr>
          <p:cNvPr id="5" name="Ograda številke diapozitiva 4"/>
          <p:cNvSpPr>
            <a:spLocks noGrp="1"/>
          </p:cNvSpPr>
          <p:nvPr>
            <p:ph type="sldNum" sz="quarter" idx="12"/>
          </p:nvPr>
        </p:nvSpPr>
        <p:spPr/>
        <p:txBody>
          <a:bodyPr/>
          <a:lstStyle/>
          <a:p>
            <a:pPr>
              <a:defRPr/>
            </a:pPr>
            <a:fld id="{8C9B8DB6-DA7F-4B90-AE60-84C46D81A554}" type="slidenum">
              <a:rPr lang="sl-SI" smtClean="0"/>
              <a:pPr>
                <a:defRPr/>
              </a:pPr>
              <a:t>57</a:t>
            </a:fld>
            <a:endParaRPr lang="sl-SI"/>
          </a:p>
        </p:txBody>
      </p:sp>
      <p:sp>
        <p:nvSpPr>
          <p:cNvPr id="6" name="Ograda noge 5"/>
          <p:cNvSpPr>
            <a:spLocks noGrp="1"/>
          </p:cNvSpPr>
          <p:nvPr>
            <p:ph type="ftr" sz="quarter" idx="11"/>
          </p:nvPr>
        </p:nvSpPr>
        <p:spPr/>
        <p:txBody>
          <a:bodyPr/>
          <a:lstStyle/>
          <a:p>
            <a:pPr>
              <a:defRPr/>
            </a:pPr>
            <a:r>
              <a:rPr lang="sl-SI" smtClean="0"/>
              <a:t>TEH Klemenšek     3.8.3 Superfiniš </a:t>
            </a:r>
            <a:endParaRPr lang="sl-SI"/>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E0016.jpg (26225 bytes)"/>
          <p:cNvPicPr>
            <a:picLocks noChangeAspect="1" noChangeArrowheads="1"/>
          </p:cNvPicPr>
          <p:nvPr/>
        </p:nvPicPr>
        <p:blipFill>
          <a:blip r:embed="rId3"/>
          <a:srcRect/>
          <a:stretch>
            <a:fillRect/>
          </a:stretch>
        </p:blipFill>
        <p:spPr bwMode="auto">
          <a:xfrm>
            <a:off x="2076452" y="766764"/>
            <a:ext cx="6784975" cy="5603875"/>
          </a:xfrm>
          <a:prstGeom prst="rect">
            <a:avLst/>
          </a:prstGeom>
          <a:noFill/>
          <a:ln w="9525">
            <a:noFill/>
            <a:miter lim="800000"/>
            <a:headEnd/>
            <a:tailEnd/>
          </a:ln>
        </p:spPr>
      </p:pic>
      <p:sp>
        <p:nvSpPr>
          <p:cNvPr id="3" name="Ograda številke diapozitiva 2"/>
          <p:cNvSpPr>
            <a:spLocks noGrp="1"/>
          </p:cNvSpPr>
          <p:nvPr>
            <p:ph type="sldNum" sz="quarter" idx="12"/>
          </p:nvPr>
        </p:nvSpPr>
        <p:spPr/>
        <p:txBody>
          <a:bodyPr/>
          <a:lstStyle/>
          <a:p>
            <a:pPr>
              <a:defRPr/>
            </a:pPr>
            <a:fld id="{8C9B8DB6-DA7F-4B90-AE60-84C46D81A554}" type="slidenum">
              <a:rPr lang="sl-SI" smtClean="0"/>
              <a:pPr>
                <a:defRPr/>
              </a:pPr>
              <a:t>58</a:t>
            </a:fld>
            <a:endParaRPr lang="sl-SI"/>
          </a:p>
        </p:txBody>
      </p:sp>
      <p:sp>
        <p:nvSpPr>
          <p:cNvPr id="4" name="Ograda noge 3"/>
          <p:cNvSpPr>
            <a:spLocks noGrp="1"/>
          </p:cNvSpPr>
          <p:nvPr>
            <p:ph type="ftr" sz="quarter" idx="11"/>
          </p:nvPr>
        </p:nvSpPr>
        <p:spPr/>
        <p:txBody>
          <a:bodyPr/>
          <a:lstStyle/>
          <a:p>
            <a:pPr>
              <a:defRPr/>
            </a:pPr>
            <a:r>
              <a:rPr lang="sl-SI" smtClean="0"/>
              <a:t>TEH Klemenšek     3.8.3 Superfiniš </a:t>
            </a:r>
            <a:endParaRPr lang="sl-SI"/>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Pravokotnik 1"/>
          <p:cNvSpPr>
            <a:spLocks noChangeArrowheads="1"/>
          </p:cNvSpPr>
          <p:nvPr/>
        </p:nvSpPr>
        <p:spPr bwMode="auto">
          <a:xfrm>
            <a:off x="0" y="396875"/>
            <a:ext cx="9144000" cy="3416320"/>
          </a:xfrm>
          <a:prstGeom prst="rect">
            <a:avLst/>
          </a:prstGeom>
          <a:noFill/>
          <a:ln w="9525">
            <a:noFill/>
            <a:miter lim="800000"/>
            <a:headEnd/>
            <a:tailEnd/>
          </a:ln>
        </p:spPr>
        <p:txBody>
          <a:bodyPr>
            <a:spAutoFit/>
          </a:bodyPr>
          <a:lstStyle/>
          <a:p>
            <a:endParaRPr lang="sl-SI"/>
          </a:p>
          <a:p>
            <a:r>
              <a:rPr lang="sl-SI" b="1">
                <a:solidFill>
                  <a:schemeClr val="bg1"/>
                </a:solidFill>
              </a:rPr>
              <a:t>Mikro elektroerozija</a:t>
            </a:r>
          </a:p>
          <a:p>
            <a:endParaRPr lang="sl-SI"/>
          </a:p>
          <a:p>
            <a:r>
              <a:rPr lang="sl-SI">
                <a:solidFill>
                  <a:schemeClr val="bg1"/>
                </a:solidFill>
              </a:rPr>
              <a:t>•</a:t>
            </a:r>
            <a:r>
              <a:rPr lang="sl-SI" sz="2000">
                <a:solidFill>
                  <a:schemeClr val="bg1"/>
                </a:solidFill>
              </a:rPr>
              <a:t>Za obdelavo z mikro elektroerozijo se uporablja bakrene elektrode premera od 0,045 mmdo 3 mm.</a:t>
            </a:r>
          </a:p>
          <a:p>
            <a:r>
              <a:rPr lang="sl-SI" sz="2000">
                <a:solidFill>
                  <a:schemeClr val="bg1"/>
                </a:solidFill>
              </a:rPr>
              <a:t>•Izdelati je mogoče tudi manjše dimenzije (do 0,020 mm).</a:t>
            </a:r>
          </a:p>
          <a:p>
            <a:r>
              <a:rPr lang="sl-SI" sz="2000">
                <a:solidFill>
                  <a:schemeClr val="bg1"/>
                </a:solidFill>
              </a:rPr>
              <a:t>•Dosega se majhno površinsko hrapavost (Ra=0,05 </a:t>
            </a:r>
            <a:r>
              <a:rPr lang="el-GR" sz="2000">
                <a:solidFill>
                  <a:schemeClr val="bg1"/>
                </a:solidFill>
              </a:rPr>
              <a:t>μ</a:t>
            </a:r>
            <a:r>
              <a:rPr lang="sl-SI" sz="2000">
                <a:solidFill>
                  <a:schemeClr val="bg1"/>
                </a:solidFill>
              </a:rPr>
              <a:t>m) in skoraj nič toplotno prizadete cone.</a:t>
            </a:r>
          </a:p>
          <a:p>
            <a:r>
              <a:rPr lang="sl-SI" sz="2000">
                <a:solidFill>
                  <a:schemeClr val="bg1"/>
                </a:solidFill>
              </a:rPr>
              <a:t>•Primer: izdelava luknje Ø0,6 mm, h=40 mm,čas izdelave 2,5 min.</a:t>
            </a:r>
          </a:p>
          <a:p>
            <a:endParaRPr lang="sl-SI" sz="2000">
              <a:solidFill>
                <a:schemeClr val="bg1"/>
              </a:solidFill>
            </a:endParaRPr>
          </a:p>
        </p:txBody>
      </p:sp>
      <p:pic>
        <p:nvPicPr>
          <p:cNvPr id="83971" name="Picture 1"/>
          <p:cNvPicPr>
            <a:picLocks noChangeAspect="1" noChangeArrowheads="1"/>
          </p:cNvPicPr>
          <p:nvPr/>
        </p:nvPicPr>
        <p:blipFill>
          <a:blip r:embed="rId3"/>
          <a:srcRect/>
          <a:stretch>
            <a:fillRect/>
          </a:stretch>
        </p:blipFill>
        <p:spPr bwMode="auto">
          <a:xfrm>
            <a:off x="595313" y="3641726"/>
            <a:ext cx="2286000" cy="2238375"/>
          </a:xfrm>
          <a:prstGeom prst="rect">
            <a:avLst/>
          </a:prstGeom>
          <a:noFill/>
          <a:ln w="9525">
            <a:noFill/>
            <a:miter lim="800000"/>
            <a:headEnd/>
            <a:tailEnd/>
          </a:ln>
        </p:spPr>
      </p:pic>
      <p:pic>
        <p:nvPicPr>
          <p:cNvPr id="83972" name="Picture 2"/>
          <p:cNvPicPr>
            <a:picLocks noChangeAspect="1" noChangeArrowheads="1"/>
          </p:cNvPicPr>
          <p:nvPr/>
        </p:nvPicPr>
        <p:blipFill>
          <a:blip r:embed="rId4"/>
          <a:srcRect/>
          <a:stretch>
            <a:fillRect/>
          </a:stretch>
        </p:blipFill>
        <p:spPr bwMode="auto">
          <a:xfrm>
            <a:off x="3124200" y="3659190"/>
            <a:ext cx="2286000" cy="1933575"/>
          </a:xfrm>
          <a:prstGeom prst="rect">
            <a:avLst/>
          </a:prstGeom>
          <a:noFill/>
          <a:ln w="9525">
            <a:noFill/>
            <a:miter lim="800000"/>
            <a:headEnd/>
            <a:tailEnd/>
          </a:ln>
        </p:spPr>
      </p:pic>
      <p:sp>
        <p:nvSpPr>
          <p:cNvPr id="5" name="Ograda številke diapozitiva 4"/>
          <p:cNvSpPr>
            <a:spLocks noGrp="1"/>
          </p:cNvSpPr>
          <p:nvPr>
            <p:ph type="sldNum" sz="quarter" idx="12"/>
          </p:nvPr>
        </p:nvSpPr>
        <p:spPr/>
        <p:txBody>
          <a:bodyPr/>
          <a:lstStyle/>
          <a:p>
            <a:pPr>
              <a:defRPr/>
            </a:pPr>
            <a:fld id="{8C9B8DB6-DA7F-4B90-AE60-84C46D81A554}" type="slidenum">
              <a:rPr lang="sl-SI" smtClean="0"/>
              <a:pPr>
                <a:defRPr/>
              </a:pPr>
              <a:t>59</a:t>
            </a:fld>
            <a:endParaRPr lang="sl-SI"/>
          </a:p>
        </p:txBody>
      </p:sp>
      <p:sp>
        <p:nvSpPr>
          <p:cNvPr id="6" name="Ograda noge 5"/>
          <p:cNvSpPr>
            <a:spLocks noGrp="1"/>
          </p:cNvSpPr>
          <p:nvPr>
            <p:ph type="ftr" sz="quarter" idx="11"/>
          </p:nvPr>
        </p:nvSpPr>
        <p:spPr/>
        <p:txBody>
          <a:bodyPr/>
          <a:lstStyle/>
          <a:p>
            <a:pPr>
              <a:defRPr/>
            </a:pPr>
            <a:r>
              <a:rPr lang="sl-SI" smtClean="0"/>
              <a:t>TEH Klemenšek     3.8.3 Superfiniš </a:t>
            </a:r>
            <a:endParaRPr lang="sl-SI"/>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1073152" y="1027113"/>
            <a:ext cx="7337425" cy="1938992"/>
          </a:xfrm>
          <a:prstGeom prst="rect">
            <a:avLst/>
          </a:prstGeom>
          <a:noFill/>
          <a:ln w="9525">
            <a:noFill/>
            <a:miter lim="800000"/>
            <a:headEnd/>
            <a:tailEnd/>
          </a:ln>
        </p:spPr>
        <p:txBody>
          <a:bodyPr anchor="ctr">
            <a:spAutoFit/>
          </a:bodyPr>
          <a:lstStyle/>
          <a:p>
            <a:r>
              <a:rPr lang="sl-SI" sz="2000" b="1"/>
              <a:t>Stroji za superfiniš:</a:t>
            </a:r>
            <a:endParaRPr lang="sl-SI" sz="2000"/>
          </a:p>
          <a:p>
            <a:r>
              <a:rPr lang="sl-SI" sz="2000"/>
              <a:t>-kot pri brezkoničnem brušenju, kjer imamo več zaporednih valje (grobi, fini), so posebni in redki.</a:t>
            </a:r>
          </a:p>
          <a:p>
            <a:r>
              <a:rPr lang="sl-SI" sz="2000"/>
              <a:t>-Na stružnice pritrdimo posebno pripravo s pnevmatskim pogonom (slika), lahko brusimo na več mestih hkrati..</a:t>
            </a:r>
          </a:p>
        </p:txBody>
      </p:sp>
      <p:pic>
        <p:nvPicPr>
          <p:cNvPr id="29699" name="Picture 2" descr="S0001.jpg (33003 bytes)"/>
          <p:cNvPicPr>
            <a:picLocks noChangeAspect="1" noChangeArrowheads="1"/>
          </p:cNvPicPr>
          <p:nvPr/>
        </p:nvPicPr>
        <p:blipFill>
          <a:blip r:embed="rId3"/>
          <a:srcRect/>
          <a:stretch>
            <a:fillRect/>
          </a:stretch>
        </p:blipFill>
        <p:spPr bwMode="auto">
          <a:xfrm>
            <a:off x="993776" y="3070226"/>
            <a:ext cx="3228975" cy="3340100"/>
          </a:xfrm>
          <a:prstGeom prst="rect">
            <a:avLst/>
          </a:prstGeom>
          <a:noFill/>
          <a:ln w="9525">
            <a:noFill/>
            <a:miter lim="800000"/>
            <a:headEnd/>
            <a:tailEnd/>
          </a:ln>
        </p:spPr>
      </p:pic>
    </p:spTree>
  </p:cSld>
  <p:clrMapOvr>
    <a:masterClrMapping/>
  </p:clrMapOvr>
  <p:transition advTm="140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številke diapozitiva 1"/>
          <p:cNvSpPr>
            <a:spLocks noGrp="1"/>
          </p:cNvSpPr>
          <p:nvPr>
            <p:ph type="sldNum" sz="quarter" idx="12"/>
          </p:nvPr>
        </p:nvSpPr>
        <p:spPr/>
        <p:txBody>
          <a:bodyPr/>
          <a:lstStyle/>
          <a:p>
            <a:pPr>
              <a:defRPr/>
            </a:pPr>
            <a:fld id="{8C9B8DB6-DA7F-4B90-AE60-84C46D81A554}" type="slidenum">
              <a:rPr lang="sl-SI" smtClean="0"/>
              <a:pPr>
                <a:defRPr/>
              </a:pPr>
              <a:t>60</a:t>
            </a:fld>
            <a:endParaRPr lang="sl-SI"/>
          </a:p>
        </p:txBody>
      </p:sp>
      <p:sp>
        <p:nvSpPr>
          <p:cNvPr id="3" name="Ograda noge 2"/>
          <p:cNvSpPr>
            <a:spLocks noGrp="1"/>
          </p:cNvSpPr>
          <p:nvPr>
            <p:ph type="ftr" sz="quarter" idx="11"/>
          </p:nvPr>
        </p:nvSpPr>
        <p:spPr/>
        <p:txBody>
          <a:bodyPr/>
          <a:lstStyle/>
          <a:p>
            <a:pPr>
              <a:defRPr/>
            </a:pPr>
            <a:r>
              <a:rPr lang="sl-SI" smtClean="0"/>
              <a:t>TEH Klemenšek     3.8.3 Superfiniš </a:t>
            </a:r>
            <a:endParaRPr lang="sl-SI"/>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sz="half" idx="1"/>
          </p:nvPr>
        </p:nvSpPr>
        <p:spPr>
          <a:xfrm>
            <a:off x="423863" y="708025"/>
            <a:ext cx="1955800" cy="538163"/>
          </a:xfrm>
          <a:noFill/>
        </p:spPr>
        <p:txBody>
          <a:bodyPr/>
          <a:lstStyle/>
          <a:p>
            <a:pPr eaLnBrk="1" hangingPunct="1">
              <a:buFont typeface="Wingdings" pitchFamily="2" charset="2"/>
              <a:buNone/>
            </a:pPr>
            <a:r>
              <a:rPr lang="hr-HR" sz="2000" b="1" smtClean="0">
                <a:solidFill>
                  <a:schemeClr val="accent2"/>
                </a:solidFill>
              </a:rPr>
              <a:t>HONANJE</a:t>
            </a:r>
          </a:p>
        </p:txBody>
      </p:sp>
      <p:pic>
        <p:nvPicPr>
          <p:cNvPr id="30723" name="Picture 26" descr="honaje-obradak"/>
          <p:cNvPicPr>
            <a:picLocks noGrp="1" noChangeAspect="1" noChangeArrowheads="1"/>
          </p:cNvPicPr>
          <p:nvPr>
            <p:ph sz="half" idx="2"/>
          </p:nvPr>
        </p:nvPicPr>
        <p:blipFill>
          <a:blip r:embed="rId3" cstate="print"/>
          <a:srcRect/>
          <a:stretch>
            <a:fillRect/>
          </a:stretch>
        </p:blipFill>
        <p:spPr>
          <a:xfrm>
            <a:off x="4856165" y="819151"/>
            <a:ext cx="3863975" cy="5103813"/>
          </a:xfrm>
        </p:spPr>
      </p:pic>
      <p:sp>
        <p:nvSpPr>
          <p:cNvPr id="30724" name="Rectangle 4"/>
          <p:cNvSpPr>
            <a:spLocks noChangeArrowheads="1"/>
          </p:cNvSpPr>
          <p:nvPr/>
        </p:nvSpPr>
        <p:spPr bwMode="auto">
          <a:xfrm>
            <a:off x="257177" y="1112839"/>
            <a:ext cx="3749675" cy="2149475"/>
          </a:xfrm>
          <a:prstGeom prst="rect">
            <a:avLst/>
          </a:prstGeom>
          <a:noFill/>
          <a:ln w="9525">
            <a:noFill/>
            <a:miter lim="800000"/>
            <a:headEnd/>
            <a:tailEnd/>
          </a:ln>
        </p:spPr>
        <p:txBody>
          <a:bodyPr/>
          <a:lstStyle/>
          <a:p>
            <a:pPr marL="342900" indent="-342900">
              <a:spcBef>
                <a:spcPct val="20000"/>
              </a:spcBef>
              <a:buClr>
                <a:srgbClr val="054395"/>
              </a:buClr>
              <a:buSzPct val="75000"/>
              <a:buFont typeface="Wingdings" pitchFamily="2" charset="2"/>
              <a:buNone/>
            </a:pPr>
            <a:r>
              <a:rPr lang="sl-SI" sz="1600"/>
              <a:t>Honanje je postopek fine obdelave z odrezovanjem, ki je podoben brušenju. Honamo luknje, čepe, gredi in druge dele. Na ta način izboljšamo površino in drsne ploskve, lahko pa izdelamo tudi zelo kvalitetne tesne ali drsne prilege dveh delov.</a:t>
            </a:r>
            <a:endParaRPr lang="hr-HR" sz="1600"/>
          </a:p>
        </p:txBody>
      </p:sp>
      <p:sp>
        <p:nvSpPr>
          <p:cNvPr id="30725" name="Rectangle 5"/>
          <p:cNvSpPr>
            <a:spLocks noChangeArrowheads="1"/>
          </p:cNvSpPr>
          <p:nvPr/>
        </p:nvSpPr>
        <p:spPr bwMode="auto">
          <a:xfrm>
            <a:off x="547690" y="3644900"/>
            <a:ext cx="3870325" cy="1050925"/>
          </a:xfrm>
          <a:prstGeom prst="rect">
            <a:avLst/>
          </a:prstGeom>
          <a:noFill/>
          <a:ln w="9525">
            <a:noFill/>
            <a:miter lim="800000"/>
            <a:headEnd/>
            <a:tailEnd/>
          </a:ln>
        </p:spPr>
        <p:txBody>
          <a:bodyPr/>
          <a:lstStyle/>
          <a:p>
            <a:pPr marL="342900" indent="-342900" algn="just">
              <a:spcBef>
                <a:spcPct val="20000"/>
              </a:spcBef>
              <a:buClr>
                <a:srgbClr val="054395"/>
              </a:buClr>
              <a:buSzPct val="75000"/>
              <a:buFont typeface="Wingdings" pitchFamily="2" charset="2"/>
              <a:buNone/>
            </a:pPr>
            <a:r>
              <a:rPr lang="hr-HR" sz="1600"/>
              <a:t>Razred hrapavosti obdelane površine ( N2 -  N5 )</a:t>
            </a:r>
          </a:p>
        </p:txBody>
      </p:sp>
      <p:sp>
        <p:nvSpPr>
          <p:cNvPr id="30726" name="AutoShape 30"/>
          <p:cNvSpPr>
            <a:spLocks noChangeArrowheads="1"/>
          </p:cNvSpPr>
          <p:nvPr/>
        </p:nvSpPr>
        <p:spPr bwMode="auto">
          <a:xfrm>
            <a:off x="7169150" y="1566864"/>
            <a:ext cx="1771650" cy="579437"/>
          </a:xfrm>
          <a:prstGeom prst="wedgeRoundRectCallout">
            <a:avLst>
              <a:gd name="adj1" fmla="val -67472"/>
              <a:gd name="adj2" fmla="val 116574"/>
              <a:gd name="adj3" fmla="val 16667"/>
            </a:avLst>
          </a:prstGeom>
          <a:solidFill>
            <a:srgbClr val="CCFFCC"/>
          </a:solidFill>
          <a:ln w="9525">
            <a:solidFill>
              <a:schemeClr val="tx1"/>
            </a:solidFill>
            <a:miter lim="800000"/>
            <a:headEnd/>
            <a:tailEnd/>
          </a:ln>
        </p:spPr>
        <p:txBody>
          <a:bodyPr lIns="0" tIns="0" rIns="0" bIns="0"/>
          <a:lstStyle/>
          <a:p>
            <a:pPr algn="ctr"/>
            <a:r>
              <a:rPr lang="hr-HR" sz="1400"/>
              <a:t>Orodje</a:t>
            </a:r>
          </a:p>
          <a:p>
            <a:pPr algn="ctr"/>
            <a:r>
              <a:rPr lang="hr-HR" sz="1400"/>
              <a:t>glava za honanje</a:t>
            </a:r>
          </a:p>
        </p:txBody>
      </p:sp>
      <p:sp>
        <p:nvSpPr>
          <p:cNvPr id="30727" name="AutoShape 31"/>
          <p:cNvSpPr>
            <a:spLocks noChangeArrowheads="1"/>
          </p:cNvSpPr>
          <p:nvPr/>
        </p:nvSpPr>
        <p:spPr bwMode="auto">
          <a:xfrm>
            <a:off x="3622675" y="5426077"/>
            <a:ext cx="1379538" cy="347663"/>
          </a:xfrm>
          <a:prstGeom prst="wedgeRoundRectCallout">
            <a:avLst>
              <a:gd name="adj1" fmla="val 121116"/>
              <a:gd name="adj2" fmla="val -81051"/>
              <a:gd name="adj3" fmla="val 16667"/>
            </a:avLst>
          </a:prstGeom>
          <a:solidFill>
            <a:srgbClr val="CCFFCC"/>
          </a:solidFill>
          <a:ln w="9525">
            <a:solidFill>
              <a:schemeClr val="tx1"/>
            </a:solidFill>
            <a:miter lim="800000"/>
            <a:headEnd/>
            <a:tailEnd/>
          </a:ln>
        </p:spPr>
        <p:txBody>
          <a:bodyPr lIns="0" tIns="0" rIns="0" bIns="0"/>
          <a:lstStyle/>
          <a:p>
            <a:pPr algn="ctr"/>
            <a:r>
              <a:rPr lang="hr-HR" sz="1400"/>
              <a:t>obdelovanec</a:t>
            </a:r>
          </a:p>
        </p:txBody>
      </p:sp>
      <p:sp>
        <p:nvSpPr>
          <p:cNvPr id="30728" name="AutoShape 7"/>
          <p:cNvSpPr>
            <a:spLocks noChangeArrowheads="1"/>
          </p:cNvSpPr>
          <p:nvPr/>
        </p:nvSpPr>
        <p:spPr bwMode="auto">
          <a:xfrm>
            <a:off x="415925" y="4703763"/>
            <a:ext cx="3200400" cy="609600"/>
          </a:xfrm>
          <a:prstGeom prst="wedgeRoundRectCallout">
            <a:avLst>
              <a:gd name="adj1" fmla="val 8481"/>
              <a:gd name="adj2" fmla="val 782"/>
              <a:gd name="adj3" fmla="val 16667"/>
            </a:avLst>
          </a:prstGeom>
          <a:solidFill>
            <a:schemeClr val="accent1"/>
          </a:solidFill>
          <a:ln w="9525">
            <a:solidFill>
              <a:schemeClr val="tx1"/>
            </a:solidFill>
            <a:miter lim="800000"/>
            <a:headEnd/>
            <a:tailEnd/>
          </a:ln>
        </p:spPr>
        <p:txBody>
          <a:bodyPr lIns="0" tIns="0" rIns="0" bIns="0"/>
          <a:lstStyle/>
          <a:p>
            <a:pPr algn="ctr"/>
            <a:r>
              <a:rPr lang="hr-HR" sz="1600"/>
              <a:t>dodatak za obdelavo 0.03  do 0.05 mm</a:t>
            </a:r>
          </a:p>
        </p:txBody>
      </p:sp>
    </p:spTree>
  </p:cSld>
  <p:clrMapOvr>
    <a:masterClrMapping/>
  </p:clrMapOvr>
  <p:transition advTm="14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Pravokotnik 4"/>
          <p:cNvSpPr>
            <a:spLocks noChangeArrowheads="1"/>
          </p:cNvSpPr>
          <p:nvPr/>
        </p:nvSpPr>
        <p:spPr bwMode="auto">
          <a:xfrm>
            <a:off x="627063" y="1035051"/>
            <a:ext cx="6699250" cy="1938992"/>
          </a:xfrm>
          <a:prstGeom prst="rect">
            <a:avLst/>
          </a:prstGeom>
          <a:noFill/>
          <a:ln w="9525">
            <a:noFill/>
            <a:miter lim="800000"/>
            <a:headEnd/>
            <a:tailEnd/>
          </a:ln>
        </p:spPr>
        <p:txBody>
          <a:bodyPr>
            <a:spAutoFit/>
          </a:bodyPr>
          <a:lstStyle/>
          <a:p>
            <a:r>
              <a:rPr lang="sl-SI" sz="2000" b="1"/>
              <a:t>Orodje</a:t>
            </a:r>
            <a:r>
              <a:rPr lang="sl-SI" sz="2000"/>
              <a:t> za honanje lukenj sestoji iz brusnih segmentov, ki jih lahko nastavljamo ročno ali hidravlično na večjem orodju. Brusni segmenti so lahko tudi elastično vpeti. Pri tem načinu je potrebno paziti le na to, kdaj je dosežen želeni premer obdelovanca. </a:t>
            </a:r>
          </a:p>
        </p:txBody>
      </p:sp>
      <p:pic>
        <p:nvPicPr>
          <p:cNvPr id="31747" name="Picture 2" descr="H0001.jpg (12654 bytes)"/>
          <p:cNvPicPr>
            <a:picLocks noChangeAspect="1" noChangeArrowheads="1"/>
          </p:cNvPicPr>
          <p:nvPr/>
        </p:nvPicPr>
        <p:blipFill>
          <a:blip r:embed="rId3"/>
          <a:srcRect/>
          <a:stretch>
            <a:fillRect/>
          </a:stretch>
        </p:blipFill>
        <p:spPr bwMode="auto">
          <a:xfrm>
            <a:off x="5384800" y="3127376"/>
            <a:ext cx="1943100" cy="3495675"/>
          </a:xfrm>
          <a:prstGeom prst="rect">
            <a:avLst/>
          </a:prstGeom>
          <a:noFill/>
          <a:ln w="9525">
            <a:noFill/>
            <a:miter lim="800000"/>
            <a:headEnd/>
            <a:tailEnd/>
          </a:ln>
        </p:spPr>
      </p:pic>
      <p:sp>
        <p:nvSpPr>
          <p:cNvPr id="31748" name="Pravokotnik 6"/>
          <p:cNvSpPr>
            <a:spLocks noChangeArrowheads="1"/>
          </p:cNvSpPr>
          <p:nvPr/>
        </p:nvSpPr>
        <p:spPr bwMode="auto">
          <a:xfrm>
            <a:off x="474663" y="3779838"/>
            <a:ext cx="4260850" cy="1692771"/>
          </a:xfrm>
          <a:prstGeom prst="rect">
            <a:avLst/>
          </a:prstGeom>
          <a:noFill/>
          <a:ln w="9525">
            <a:noFill/>
            <a:miter lim="800000"/>
            <a:headEnd/>
            <a:tailEnd/>
          </a:ln>
        </p:spPr>
        <p:txBody>
          <a:bodyPr>
            <a:spAutoFit/>
          </a:bodyPr>
          <a:lstStyle/>
          <a:p>
            <a:r>
              <a:rPr lang="sl-SI" sz="2000" b="1"/>
              <a:t>Orodje je preko kardana ali elastične vezi povezano s pogonom, tako da preprečimo kopiranje oblike in poševen zamik orodja</a:t>
            </a:r>
            <a:r>
              <a:rPr lang="sl-SI"/>
              <a:t>.</a:t>
            </a:r>
          </a:p>
        </p:txBody>
      </p:sp>
      <p:sp>
        <p:nvSpPr>
          <p:cNvPr id="5" name="Ograda številke diapozitiva 4"/>
          <p:cNvSpPr>
            <a:spLocks noGrp="1"/>
          </p:cNvSpPr>
          <p:nvPr>
            <p:ph type="sldNum" sz="quarter" idx="12"/>
          </p:nvPr>
        </p:nvSpPr>
        <p:spPr/>
        <p:txBody>
          <a:bodyPr/>
          <a:lstStyle/>
          <a:p>
            <a:pPr>
              <a:defRPr/>
            </a:pPr>
            <a:fld id="{8C9B8DB6-DA7F-4B90-AE60-84C46D81A554}" type="slidenum">
              <a:rPr lang="sl-SI" smtClean="0"/>
              <a:pPr>
                <a:defRPr/>
              </a:pPr>
              <a:t>8</a:t>
            </a:fld>
            <a:endParaRPr lang="sl-SI"/>
          </a:p>
        </p:txBody>
      </p:sp>
      <p:sp>
        <p:nvSpPr>
          <p:cNvPr id="6" name="Ograda noge 5"/>
          <p:cNvSpPr>
            <a:spLocks noGrp="1"/>
          </p:cNvSpPr>
          <p:nvPr>
            <p:ph type="ftr" sz="quarter" idx="11"/>
          </p:nvPr>
        </p:nvSpPr>
        <p:spPr/>
        <p:txBody>
          <a:bodyPr/>
          <a:lstStyle/>
          <a:p>
            <a:pPr>
              <a:defRPr/>
            </a:pPr>
            <a:r>
              <a:rPr lang="sl-SI" smtClean="0"/>
              <a:t>TEH Klemenšek     3.8.3 Superfiniš </a:t>
            </a:r>
            <a:endParaRPr lang="sl-SI"/>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2770" name="Picture 11" descr="honan2"/>
          <p:cNvPicPr>
            <a:picLocks noGrp="1" noChangeAspect="1" noChangeArrowheads="1"/>
          </p:cNvPicPr>
          <p:nvPr>
            <p:ph sz="half" idx="1"/>
          </p:nvPr>
        </p:nvPicPr>
        <p:blipFill>
          <a:blip r:embed="rId3" cstate="print"/>
          <a:srcRect/>
          <a:stretch>
            <a:fillRect/>
          </a:stretch>
        </p:blipFill>
        <p:spPr>
          <a:xfrm>
            <a:off x="5080002" y="2732089"/>
            <a:ext cx="2779713" cy="1638300"/>
          </a:xfrm>
        </p:spPr>
      </p:pic>
      <p:pic>
        <p:nvPicPr>
          <p:cNvPr id="32771" name="Picture 23" descr="honanje"/>
          <p:cNvPicPr>
            <a:picLocks noGrp="1" noChangeAspect="1" noChangeArrowheads="1"/>
          </p:cNvPicPr>
          <p:nvPr>
            <p:ph sz="half" idx="2"/>
          </p:nvPr>
        </p:nvPicPr>
        <p:blipFill>
          <a:blip r:embed="rId4"/>
          <a:srcRect r="27997"/>
          <a:stretch>
            <a:fillRect/>
          </a:stretch>
        </p:blipFill>
        <p:spPr>
          <a:xfrm>
            <a:off x="806450" y="1235075"/>
            <a:ext cx="3479800" cy="5448300"/>
          </a:xfrm>
        </p:spPr>
      </p:pic>
      <p:sp>
        <p:nvSpPr>
          <p:cNvPr id="32772" name="AutoShape 9"/>
          <p:cNvSpPr>
            <a:spLocks noChangeArrowheads="1"/>
          </p:cNvSpPr>
          <p:nvPr/>
        </p:nvSpPr>
        <p:spPr bwMode="auto">
          <a:xfrm>
            <a:off x="4595813" y="1154113"/>
            <a:ext cx="3200400" cy="609600"/>
          </a:xfrm>
          <a:prstGeom prst="wedgeRoundRectCallout">
            <a:avLst>
              <a:gd name="adj1" fmla="val -109625"/>
              <a:gd name="adj2" fmla="val 229167"/>
              <a:gd name="adj3" fmla="val 16667"/>
            </a:avLst>
          </a:prstGeom>
          <a:solidFill>
            <a:schemeClr val="accent1"/>
          </a:solidFill>
          <a:ln w="9525">
            <a:solidFill>
              <a:schemeClr val="tx1"/>
            </a:solidFill>
            <a:miter lim="800000"/>
            <a:headEnd/>
            <a:tailEnd/>
          </a:ln>
        </p:spPr>
        <p:txBody>
          <a:bodyPr lIns="0" tIns="0" rIns="0" bIns="0"/>
          <a:lstStyle/>
          <a:p>
            <a:r>
              <a:rPr lang="hr-HR" sz="1600"/>
              <a:t>za dobro vodenje brusnih </a:t>
            </a:r>
          </a:p>
          <a:p>
            <a:r>
              <a:rPr lang="hr-HR" sz="1600"/>
              <a:t>    segmentov   l/d </a:t>
            </a:r>
            <a:r>
              <a:rPr lang="hr-HR" sz="1600">
                <a:sym typeface="Symbol" pitchFamily="18" charset="2"/>
              </a:rPr>
              <a:t></a:t>
            </a:r>
            <a:r>
              <a:rPr lang="hr-HR" sz="1600"/>
              <a:t> 2</a:t>
            </a:r>
            <a:endParaRPr lang="hr-HR"/>
          </a:p>
        </p:txBody>
      </p:sp>
      <p:sp>
        <p:nvSpPr>
          <p:cNvPr id="32773" name="AutoShape 10"/>
          <p:cNvSpPr>
            <a:spLocks noChangeArrowheads="1"/>
          </p:cNvSpPr>
          <p:nvPr/>
        </p:nvSpPr>
        <p:spPr bwMode="auto">
          <a:xfrm>
            <a:off x="4997450" y="5407025"/>
            <a:ext cx="3098800" cy="609600"/>
          </a:xfrm>
          <a:prstGeom prst="wedgeRoundRectCallout">
            <a:avLst>
              <a:gd name="adj1" fmla="val -101125"/>
              <a:gd name="adj2" fmla="val -4167"/>
              <a:gd name="adj3" fmla="val 16667"/>
            </a:avLst>
          </a:prstGeom>
          <a:solidFill>
            <a:schemeClr val="accent1"/>
          </a:solidFill>
          <a:ln w="9525">
            <a:solidFill>
              <a:schemeClr val="tx1"/>
            </a:solidFill>
            <a:miter lim="800000"/>
            <a:headEnd/>
            <a:tailEnd/>
          </a:ln>
        </p:spPr>
        <p:txBody>
          <a:bodyPr lIns="0" tIns="0" rIns="0" bIns="0"/>
          <a:lstStyle/>
          <a:p>
            <a:r>
              <a:rPr lang="hr-HR" sz="1600"/>
              <a:t>tg </a:t>
            </a:r>
            <a:r>
              <a:rPr lang="hr-HR" sz="1600">
                <a:sym typeface="Symbol" pitchFamily="18" charset="2"/>
              </a:rPr>
              <a:t>/2</a:t>
            </a:r>
            <a:r>
              <a:rPr lang="hr-HR" sz="1600"/>
              <a:t> =   vt  / vr  </a:t>
            </a:r>
          </a:p>
          <a:p>
            <a:r>
              <a:rPr lang="hr-HR" sz="1600"/>
              <a:t>( </a:t>
            </a:r>
            <a:r>
              <a:rPr lang="hr-HR" sz="1600">
                <a:sym typeface="Symbol" pitchFamily="18" charset="2"/>
              </a:rPr>
              <a:t></a:t>
            </a:r>
            <a:r>
              <a:rPr lang="hr-HR" sz="1600"/>
              <a:t> = 60 do 90 stopinj ) </a:t>
            </a:r>
          </a:p>
        </p:txBody>
      </p:sp>
      <p:sp>
        <p:nvSpPr>
          <p:cNvPr id="32774" name="AutoShape 19"/>
          <p:cNvSpPr>
            <a:spLocks noChangeArrowheads="1"/>
          </p:cNvSpPr>
          <p:nvPr/>
        </p:nvSpPr>
        <p:spPr bwMode="auto">
          <a:xfrm>
            <a:off x="2368550" y="957264"/>
            <a:ext cx="1771650" cy="579437"/>
          </a:xfrm>
          <a:prstGeom prst="wedgeRoundRectCallout">
            <a:avLst>
              <a:gd name="adj1" fmla="val -80556"/>
              <a:gd name="adj2" fmla="val 91644"/>
              <a:gd name="adj3" fmla="val 16667"/>
            </a:avLst>
          </a:prstGeom>
          <a:solidFill>
            <a:srgbClr val="CCFFCC"/>
          </a:solidFill>
          <a:ln w="9525">
            <a:solidFill>
              <a:schemeClr val="tx1"/>
            </a:solidFill>
            <a:miter lim="800000"/>
            <a:headEnd/>
            <a:tailEnd/>
          </a:ln>
        </p:spPr>
        <p:txBody>
          <a:bodyPr lIns="0" tIns="0" rIns="0" bIns="0"/>
          <a:lstStyle/>
          <a:p>
            <a:pPr algn="ctr"/>
            <a:r>
              <a:rPr lang="hr-HR" sz="1400"/>
              <a:t>ordje</a:t>
            </a:r>
          </a:p>
          <a:p>
            <a:pPr algn="ctr"/>
            <a:r>
              <a:rPr lang="hr-HR" sz="1400"/>
              <a:t> za honanje</a:t>
            </a:r>
          </a:p>
        </p:txBody>
      </p:sp>
      <p:sp>
        <p:nvSpPr>
          <p:cNvPr id="32775" name="AutoShape 20"/>
          <p:cNvSpPr>
            <a:spLocks noChangeArrowheads="1"/>
          </p:cNvSpPr>
          <p:nvPr/>
        </p:nvSpPr>
        <p:spPr bwMode="auto">
          <a:xfrm>
            <a:off x="0" y="4411663"/>
            <a:ext cx="1252538" cy="385763"/>
          </a:xfrm>
          <a:prstGeom prst="wedgeRoundRectCallout">
            <a:avLst>
              <a:gd name="adj1" fmla="val 49366"/>
              <a:gd name="adj2" fmla="val -312894"/>
              <a:gd name="adj3" fmla="val 16667"/>
            </a:avLst>
          </a:prstGeom>
          <a:solidFill>
            <a:srgbClr val="CCFFCC"/>
          </a:solidFill>
          <a:ln w="9525">
            <a:solidFill>
              <a:schemeClr val="tx1"/>
            </a:solidFill>
            <a:miter lim="800000"/>
            <a:headEnd/>
            <a:tailEnd/>
          </a:ln>
        </p:spPr>
        <p:txBody>
          <a:bodyPr lIns="0" tIns="0" rIns="0" bIns="0"/>
          <a:lstStyle/>
          <a:p>
            <a:pPr algn="ctr"/>
            <a:r>
              <a:rPr lang="hr-HR" sz="1400"/>
              <a:t>obdelovanec</a:t>
            </a:r>
          </a:p>
        </p:txBody>
      </p:sp>
      <p:sp>
        <p:nvSpPr>
          <p:cNvPr id="32776" name="Pravokotnik 9"/>
          <p:cNvSpPr>
            <a:spLocks noChangeArrowheads="1"/>
          </p:cNvSpPr>
          <p:nvPr/>
        </p:nvSpPr>
        <p:spPr bwMode="auto">
          <a:xfrm>
            <a:off x="1466850" y="4549777"/>
            <a:ext cx="723900" cy="327025"/>
          </a:xfrm>
          <a:prstGeom prst="rect">
            <a:avLst/>
          </a:prstGeom>
          <a:solidFill>
            <a:schemeClr val="accent1"/>
          </a:solidFill>
          <a:ln w="9525" algn="ctr">
            <a:solidFill>
              <a:schemeClr val="tx1"/>
            </a:solidFill>
            <a:miter lim="800000"/>
            <a:headEnd/>
            <a:tailEnd/>
          </a:ln>
        </p:spPr>
        <p:txBody>
          <a:bodyPr wrap="none"/>
          <a:lstStyle/>
          <a:p>
            <a:endParaRPr lang="sl-SI"/>
          </a:p>
        </p:txBody>
      </p:sp>
      <p:sp>
        <p:nvSpPr>
          <p:cNvPr id="9" name="Ograda številke diapozitiva 8"/>
          <p:cNvSpPr>
            <a:spLocks noGrp="1"/>
          </p:cNvSpPr>
          <p:nvPr>
            <p:ph type="sldNum" sz="quarter" idx="12"/>
          </p:nvPr>
        </p:nvSpPr>
        <p:spPr/>
        <p:txBody>
          <a:bodyPr/>
          <a:lstStyle/>
          <a:p>
            <a:pPr>
              <a:defRPr/>
            </a:pPr>
            <a:fld id="{8C9B8DB6-DA7F-4B90-AE60-84C46D81A554}" type="slidenum">
              <a:rPr lang="sl-SI" smtClean="0"/>
              <a:pPr>
                <a:defRPr/>
              </a:pPr>
              <a:t>9</a:t>
            </a:fld>
            <a:endParaRPr lang="sl-SI"/>
          </a:p>
        </p:txBody>
      </p:sp>
      <p:sp>
        <p:nvSpPr>
          <p:cNvPr id="10" name="Ograda noge 9"/>
          <p:cNvSpPr>
            <a:spLocks noGrp="1"/>
          </p:cNvSpPr>
          <p:nvPr>
            <p:ph type="ftr" sz="quarter" idx="11"/>
          </p:nvPr>
        </p:nvSpPr>
        <p:spPr/>
        <p:txBody>
          <a:bodyPr/>
          <a:lstStyle/>
          <a:p>
            <a:pPr>
              <a:defRPr/>
            </a:pPr>
            <a:r>
              <a:rPr lang="sl-SI" smtClean="0"/>
              <a:t>TEH Klemenšek     3.8.3 Superfiniš </a:t>
            </a:r>
            <a:endParaRPr lang="sl-SI"/>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tekanje">
  <a:themeElements>
    <a:clrScheme name="Stekanj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Stekanj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Stekanj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5_Načrt po meri">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Načrt po meri">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Načrt po meri">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Načrt po meri">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Načrt po meri">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Načrt po meri">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ova 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tekanj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Stekanj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Stekanj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Stekanj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6915</TotalTime>
  <Words>3175</Words>
  <Application>Microsoft PowerPoint</Application>
  <PresentationFormat>Diaprojekcija na zaslonu (4:3)</PresentationFormat>
  <Paragraphs>456</Paragraphs>
  <Slides>60</Slides>
  <Notes>59</Notes>
  <HiddenSlides>0</HiddenSlides>
  <MMClips>0</MMClips>
  <ScaleCrop>false</ScaleCrop>
  <HeadingPairs>
    <vt:vector size="4" baseType="variant">
      <vt:variant>
        <vt:lpstr>Tema</vt:lpstr>
      </vt:variant>
      <vt:variant>
        <vt:i4>7</vt:i4>
      </vt:variant>
      <vt:variant>
        <vt:lpstr>Naslovi diapozitivov</vt:lpstr>
      </vt:variant>
      <vt:variant>
        <vt:i4>60</vt:i4>
      </vt:variant>
    </vt:vector>
  </HeadingPairs>
  <TitlesOfParts>
    <vt:vector size="67" baseType="lpstr">
      <vt:lpstr>Stekanje</vt:lpstr>
      <vt:lpstr>5_Načrt po meri</vt:lpstr>
      <vt:lpstr>Načrt po meri</vt:lpstr>
      <vt:lpstr>1_Načrt po meri</vt:lpstr>
      <vt:lpstr>2_Načrt po meri</vt:lpstr>
      <vt:lpstr>3_Načrt po meri</vt:lpstr>
      <vt:lpstr>4_Načrt po meri</vt:lpstr>
      <vt:lpstr>Diapozitiv 1</vt:lpstr>
      <vt:lpstr>Diapozitiv 2</vt:lpstr>
      <vt:lpstr>Diapozitiv 3</vt:lpstr>
      <vt:lpstr>Diapozitiv 4</vt:lpstr>
      <vt:lpstr>Diapozitiv 5</vt:lpstr>
      <vt:lpstr>Diapozitiv 6</vt:lpstr>
      <vt:lpstr>Diapozitiv 7</vt:lpstr>
      <vt:lpstr>Diapozitiv 8</vt:lpstr>
      <vt:lpstr>Diapozitiv 9</vt:lpstr>
      <vt:lpstr>Diapozitiv 10</vt:lpstr>
      <vt:lpstr>Diapozitiv 11</vt:lpstr>
      <vt:lpstr>Diapozitiv 12</vt:lpstr>
      <vt:lpstr>Diapozitiv 13</vt:lpstr>
      <vt:lpstr>Diapozitiv 14</vt:lpstr>
      <vt:lpstr>Diapozitiv 15</vt:lpstr>
      <vt:lpstr>Diapozitiv 16</vt:lpstr>
      <vt:lpstr>Diapozitiv 17</vt:lpstr>
      <vt:lpstr>Diapozitiv 18</vt:lpstr>
      <vt:lpstr>Diapozitiv 19</vt:lpstr>
      <vt:lpstr>Diapozitiv 20</vt:lpstr>
      <vt:lpstr>Diapozitiv 21</vt:lpstr>
      <vt:lpstr>Diapozitiv 22</vt:lpstr>
      <vt:lpstr>Diapozitiv 23</vt:lpstr>
      <vt:lpstr>Diapozitiv 24</vt:lpstr>
      <vt:lpstr>Diapozitiv 25</vt:lpstr>
      <vt:lpstr>Diapozitiv 26</vt:lpstr>
      <vt:lpstr>Diapozitiv 27</vt:lpstr>
      <vt:lpstr>Diapozitiv 28</vt:lpstr>
      <vt:lpstr>Diapozitiv 29</vt:lpstr>
      <vt:lpstr>Diapozitiv 30</vt:lpstr>
      <vt:lpstr>Diapozitiv 31</vt:lpstr>
      <vt:lpstr>Diapozitiv 32</vt:lpstr>
      <vt:lpstr>Diapozitiv 33</vt:lpstr>
      <vt:lpstr>Diapozitiv 34</vt:lpstr>
      <vt:lpstr>Diapozitiv 35</vt:lpstr>
      <vt:lpstr>Diapozitiv 36</vt:lpstr>
      <vt:lpstr>Diapozitiv 37</vt:lpstr>
      <vt:lpstr>Diapozitiv 38</vt:lpstr>
      <vt:lpstr>Diapozitiv 39</vt:lpstr>
      <vt:lpstr>Diapozitiv 40</vt:lpstr>
      <vt:lpstr>Diapozitiv 41</vt:lpstr>
      <vt:lpstr>Diapozitiv 42</vt:lpstr>
      <vt:lpstr>Diapozitiv 43</vt:lpstr>
      <vt:lpstr>Diapozitiv 44</vt:lpstr>
      <vt:lpstr>Diapozitiv 45</vt:lpstr>
      <vt:lpstr>Diapozitiv 46</vt:lpstr>
      <vt:lpstr>Diapozitiv 47</vt:lpstr>
      <vt:lpstr>Diapozitiv 48</vt:lpstr>
      <vt:lpstr>Diapozitiv 49</vt:lpstr>
      <vt:lpstr>Diapozitiv 50</vt:lpstr>
      <vt:lpstr>Diapozitiv 51</vt:lpstr>
      <vt:lpstr>Diapozitiv 52</vt:lpstr>
      <vt:lpstr>Diapozitiv 53</vt:lpstr>
      <vt:lpstr>Diapozitiv 54</vt:lpstr>
      <vt:lpstr>Diapozitiv 55</vt:lpstr>
      <vt:lpstr>Diapozitiv 56</vt:lpstr>
      <vt:lpstr>Diapozitiv 57</vt:lpstr>
      <vt:lpstr>Diapozitiv 58</vt:lpstr>
      <vt:lpstr>Diapozitiv 59</vt:lpstr>
      <vt:lpstr>Diapozitiv 60</vt:lpstr>
    </vt:vector>
  </TitlesOfParts>
  <Company>FSB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Leonardo</dc:creator>
  <cp:lastModifiedBy>Upo</cp:lastModifiedBy>
  <cp:revision>561</cp:revision>
  <cp:lastPrinted>1601-01-01T00:00:00Z</cp:lastPrinted>
  <dcterms:created xsi:type="dcterms:W3CDTF">2002-04-18T10:08:26Z</dcterms:created>
  <dcterms:modified xsi:type="dcterms:W3CDTF">2012-01-16T15:54:43Z</dcterms:modified>
</cp:coreProperties>
</file>